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3" r:id="rId3"/>
    <p:sldId id="264" r:id="rId4"/>
    <p:sldId id="265" r:id="rId5"/>
    <p:sldId id="266" r:id="rId6"/>
    <p:sldId id="268" r:id="rId7"/>
    <p:sldId id="281" r:id="rId8"/>
    <p:sldId id="283" r:id="rId9"/>
    <p:sldId id="288" r:id="rId10"/>
    <p:sldId id="289" r:id="rId11"/>
    <p:sldId id="292" r:id="rId12"/>
    <p:sldId id="290" r:id="rId13"/>
    <p:sldId id="291" r:id="rId14"/>
    <p:sldId id="293" r:id="rId15"/>
    <p:sldId id="294" r:id="rId16"/>
    <p:sldId id="279" r:id="rId17"/>
    <p:sldId id="298" r:id="rId18"/>
    <p:sldId id="295" r:id="rId19"/>
    <p:sldId id="296" r:id="rId20"/>
    <p:sldId id="297" r:id="rId21"/>
    <p:sldId id="299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80A"/>
    <a:srgbClr val="1C482B"/>
    <a:srgbClr val="4BD59D"/>
    <a:srgbClr val="FF2D2D"/>
    <a:srgbClr val="358B52"/>
    <a:srgbClr val="700038"/>
    <a:srgbClr val="820041"/>
    <a:srgbClr val="006C92"/>
    <a:srgbClr val="89E0FF"/>
    <a:srgbClr val="743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5EA0-2F17-48F1-A098-00D050DAF379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26201-5915-447D-AD2A-D5744841D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31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6201-5915-447D-AD2A-D5744841DCB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05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26201-5915-447D-AD2A-D5744841DCB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85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755C-1349-4716-C5A2-D1ABA84ED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D1184-BF3B-AAD2-EEE8-04B6581C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380A-C4A5-55DE-ABC3-6FF132C1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5F1C6-9AE7-8504-5878-DBC00CC9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1C80A-6825-5FC2-2CB9-8D767779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12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BA20-3323-3260-1A7C-28ECCB12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F4EBF-AE2C-77D7-7E39-A59560E2B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23BE6-BFD6-5229-17D9-945D2B92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434D3-3FE4-BC0A-323E-E3E73CA4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74A42-A8D0-9208-CA8F-B8F08DDE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2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C8142-4E5E-E09D-FA0F-75F067381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6A75C-8EDF-0622-347E-96EB3F390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420A8-2672-81E3-8CD5-8D2780B5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D0B0-0E6B-7D61-8EFA-8F4B4038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05047-A4A3-B5C2-7F4E-8A7C9A6C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8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EF4C-C056-D8E9-E073-136B9413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7CE6-8E38-8EBB-BDED-FA168EBC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BF7A1-42D6-AB6A-FB86-8C5D3A11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BD1C-203D-C1FE-66F4-C868F1C4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34DC5-A190-BDE6-DD0B-029BAFCD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1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877E-D0E8-E1A5-C279-0FB101F3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B4268-1E8B-19C3-1F06-209551DC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19850-2958-BDEA-9B8B-51BBC737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6FF52-1716-8404-FEBC-043ED21E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06CA1-7884-F4E3-0A8D-877192B3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97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47FA-6163-A482-1FA0-B69BC4AF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7349-69DD-B965-E154-0AB72A7EE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E5542-F76A-93A7-35F3-48FECB8D0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60448-0FC1-A704-9985-57CE7AA1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1C01C-9FFA-9845-093C-B5749697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A6BDC-3DAC-2DC9-F8B2-B4BE1B0D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64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901-ED05-DD29-C59B-F9CB1179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0A74D-87C1-5286-103D-89C6BA52B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C9EA7-BED6-EA86-71F0-89AF28CF1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819BE-C4E8-9743-DA25-230219AD9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6D699-2970-31AC-DFFF-6AA7AB205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ADA452-BC6A-E0C9-A8AE-D5D7C4EB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A1298-8FE8-73BF-C651-E35C97FA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8EE1F-5A8B-8E6F-ACB1-E5D5F5A9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7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617-1949-7274-E073-42DCCCFF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1FC46-F7A7-55DA-E5D8-5936C902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05B11-37AC-2B9F-EBBE-B1007740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6F989-385E-6133-8118-D57085E8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09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41B03-06EF-68D9-DF81-008949E3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3D488-E4AC-A00A-687B-63C1418C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15EBB-FDBB-3C10-9D0F-CC97E574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43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7199-F45D-93AE-F8A5-1BECD9F6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103A-414A-1E0D-ADCB-8C3FC24FE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05E57-00BC-A8AB-B196-BA350D5E7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DC886-1516-3CA5-5443-3B6FC133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58801-8456-5036-F56F-4AAFD6DC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E7CF8-1422-5544-C6C4-B52D07A7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6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E058-CFEA-1EEA-FAA4-7FFB0C04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C0945-D17C-BD38-3D09-E04F97620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8DF58-E058-2F14-E889-493D2CBB4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AFE3F-DD63-6853-188F-B07ED0E4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CE66A-382B-231C-EC5B-A65460A5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43B58-7C4E-BC12-FCC6-8EB0FDA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62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E9808-4413-0BD3-AB56-C130AF88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94648-60A5-CB71-27C3-575A1974B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C61D1-60CE-8E66-FC55-1CAA7A8F7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B414-333F-4044-AF14-CDA471D390E8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CDD99-4F36-D569-2453-DCAF7EDBF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1FE1-FD5D-3D8D-8816-0E35E7FB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0A4D2-EAFC-43EE-945A-7BF7443B42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46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tep.i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tmosphere.copernicus.eu/" TargetMode="External"/><Relationship Id="rId5" Type="http://schemas.openxmlformats.org/officeDocument/2006/relationships/hyperlink" Target="https://vedas.sac.gov.in/solar-calculator/" TargetMode="External"/><Relationship Id="rId4" Type="http://schemas.openxmlformats.org/officeDocument/2006/relationships/hyperlink" Target="https://gml.noaa.gov/grad/solcalc/aze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9CDE7B-24F5-3397-2549-63AAAABDB2EE}"/>
              </a:ext>
            </a:extLst>
          </p:cNvPr>
          <p:cNvSpPr/>
          <p:nvPr/>
        </p:nvSpPr>
        <p:spPr>
          <a:xfrm>
            <a:off x="0" y="15243"/>
            <a:ext cx="7077075" cy="6858002"/>
          </a:xfrm>
          <a:prstGeom prst="rect">
            <a:avLst/>
          </a:prstGeom>
          <a:solidFill>
            <a:srgbClr val="FFFF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63B5141-A935-D8F1-1CAF-B09B1611EA3E}"/>
              </a:ext>
            </a:extLst>
          </p:cNvPr>
          <p:cNvSpPr/>
          <p:nvPr/>
        </p:nvSpPr>
        <p:spPr>
          <a:xfrm rot="16200000">
            <a:off x="4498721" y="-835280"/>
            <a:ext cx="6858001" cy="8528561"/>
          </a:xfrm>
          <a:custGeom>
            <a:avLst/>
            <a:gdLst>
              <a:gd name="connsiteX0" fmla="*/ 959163 w 6858001"/>
              <a:gd name="connsiteY0" fmla="*/ 1920818 h 8528561"/>
              <a:gd name="connsiteX1" fmla="*/ 0 w 6858001"/>
              <a:gd name="connsiteY1" fmla="*/ 1096373 h 8528561"/>
              <a:gd name="connsiteX2" fmla="*/ 0 w 6858001"/>
              <a:gd name="connsiteY2" fmla="*/ 927565 h 8528561"/>
              <a:gd name="connsiteX3" fmla="*/ 6858001 w 6858001"/>
              <a:gd name="connsiteY3" fmla="*/ 626307 h 8528561"/>
              <a:gd name="connsiteX4" fmla="*/ 6858001 w 6858001"/>
              <a:gd name="connsiteY4" fmla="*/ 1002344 h 8528561"/>
              <a:gd name="connsiteX5" fmla="*/ 6858000 w 6858001"/>
              <a:gd name="connsiteY5" fmla="*/ 1002344 h 8528561"/>
              <a:gd name="connsiteX6" fmla="*/ 6858000 w 6858001"/>
              <a:gd name="connsiteY6" fmla="*/ 8528561 h 8528561"/>
              <a:gd name="connsiteX7" fmla="*/ 0 w 6858001"/>
              <a:gd name="connsiteY7" fmla="*/ 8528558 h 8528561"/>
              <a:gd name="connsiteX8" fmla="*/ 0 w 6858001"/>
              <a:gd name="connsiteY8" fmla="*/ 1249874 h 8528561"/>
              <a:gd name="connsiteX9" fmla="*/ 1828869 w 6858001"/>
              <a:gd name="connsiteY9" fmla="*/ 2821869 h 8528561"/>
              <a:gd name="connsiteX10" fmla="*/ 1829068 w 6858001"/>
              <a:gd name="connsiteY10" fmla="*/ 2821639 h 8528561"/>
              <a:gd name="connsiteX11" fmla="*/ 1881953 w 6858001"/>
              <a:gd name="connsiteY11" fmla="*/ 2876404 h 8528561"/>
              <a:gd name="connsiteX12" fmla="*/ 2466736 w 6858001"/>
              <a:gd name="connsiteY12" fmla="*/ 2853512 h 8528561"/>
              <a:gd name="connsiteX13" fmla="*/ 4505688 w 6858001"/>
              <a:gd name="connsiteY13" fmla="*/ 422422 h 8528561"/>
              <a:gd name="connsiteX14" fmla="*/ 4523417 w 6858001"/>
              <a:gd name="connsiteY14" fmla="*/ 422422 h 8528561"/>
              <a:gd name="connsiteX15" fmla="*/ 4786254 w 6858001"/>
              <a:gd name="connsiteY15" fmla="*/ 110716 h 8528561"/>
              <a:gd name="connsiteX16" fmla="*/ 5173173 w 6858001"/>
              <a:gd name="connsiteY16" fmla="*/ 37742 h 8528561"/>
              <a:gd name="connsiteX17" fmla="*/ 5183684 w 6858001"/>
              <a:gd name="connsiteY17" fmla="*/ 44934 h 8528561"/>
              <a:gd name="connsiteX18" fmla="*/ 6141811 w 6858001"/>
              <a:gd name="connsiteY18" fmla="*/ 937848 h 8528561"/>
              <a:gd name="connsiteX19" fmla="*/ 6247215 w 6858001"/>
              <a:gd name="connsiteY19" fmla="*/ 1002613 h 8528561"/>
              <a:gd name="connsiteX20" fmla="*/ 6305479 w 6858001"/>
              <a:gd name="connsiteY20" fmla="*/ 1017670 h 8528561"/>
              <a:gd name="connsiteX21" fmla="*/ 6858000 w 6858001"/>
              <a:gd name="connsiteY21" fmla="*/ 427690 h 8528561"/>
              <a:gd name="connsiteX22" fmla="*/ 6858000 w 6858001"/>
              <a:gd name="connsiteY22" fmla="*/ 626308 h 852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8528561">
                <a:moveTo>
                  <a:pt x="959163" y="1920818"/>
                </a:moveTo>
                <a:lnTo>
                  <a:pt x="0" y="1096373"/>
                </a:lnTo>
                <a:lnTo>
                  <a:pt x="0" y="927565"/>
                </a:lnTo>
                <a:close/>
                <a:moveTo>
                  <a:pt x="6858001" y="626307"/>
                </a:moveTo>
                <a:lnTo>
                  <a:pt x="6858001" y="1002344"/>
                </a:lnTo>
                <a:lnTo>
                  <a:pt x="6858000" y="1002344"/>
                </a:lnTo>
                <a:lnTo>
                  <a:pt x="6858000" y="8528561"/>
                </a:lnTo>
                <a:lnTo>
                  <a:pt x="0" y="8528558"/>
                </a:lnTo>
                <a:lnTo>
                  <a:pt x="0" y="1249874"/>
                </a:lnTo>
                <a:lnTo>
                  <a:pt x="1828869" y="2821869"/>
                </a:lnTo>
                <a:lnTo>
                  <a:pt x="1829068" y="2821639"/>
                </a:lnTo>
                <a:lnTo>
                  <a:pt x="1881953" y="2876404"/>
                </a:lnTo>
                <a:cubicBezTo>
                  <a:pt x="2049125" y="3049518"/>
                  <a:pt x="2310942" y="3039269"/>
                  <a:pt x="2466736" y="2853512"/>
                </a:cubicBezTo>
                <a:lnTo>
                  <a:pt x="4505688" y="422422"/>
                </a:lnTo>
                <a:lnTo>
                  <a:pt x="4523417" y="422422"/>
                </a:lnTo>
                <a:lnTo>
                  <a:pt x="4786254" y="110716"/>
                </a:lnTo>
                <a:cubicBezTo>
                  <a:pt x="4883305" y="-4379"/>
                  <a:pt x="5045916" y="-31565"/>
                  <a:pt x="5173173" y="37742"/>
                </a:cubicBezTo>
                <a:lnTo>
                  <a:pt x="5183684" y="44934"/>
                </a:lnTo>
                <a:lnTo>
                  <a:pt x="6141811" y="937848"/>
                </a:lnTo>
                <a:cubicBezTo>
                  <a:pt x="6173279" y="967174"/>
                  <a:pt x="6209200" y="988735"/>
                  <a:pt x="6247215" y="1002613"/>
                </a:cubicBezTo>
                <a:lnTo>
                  <a:pt x="6305479" y="1017670"/>
                </a:lnTo>
                <a:lnTo>
                  <a:pt x="6858000" y="427690"/>
                </a:lnTo>
                <a:lnTo>
                  <a:pt x="6858000" y="626308"/>
                </a:lnTo>
                <a:close/>
              </a:path>
            </a:pathLst>
          </a:custGeom>
          <a:gradFill flip="none" rotWithShape="1">
            <a:gsLst>
              <a:gs pos="33000">
                <a:srgbClr val="E7FDFA"/>
              </a:gs>
              <a:gs pos="77000">
                <a:srgbClr val="77E9E1"/>
              </a:gs>
              <a:gs pos="100000">
                <a:srgbClr val="1CDECC"/>
              </a:gs>
              <a:gs pos="100000">
                <a:srgbClr val="29DBCE"/>
              </a:gs>
              <a:gs pos="88000">
                <a:srgbClr val="61E5DC"/>
              </a:gs>
            </a:gsLst>
            <a:lin ang="5400000" scaled="0"/>
            <a:tileRect/>
          </a:gradFill>
          <a:ln>
            <a:noFill/>
          </a:ln>
          <a:effectLst>
            <a:outerShdw blurRad="50800" dist="50800" dir="5400000" algn="ctr" rotWithShape="0">
              <a:srgbClr val="22D0C4">
                <a:alpha val="9686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A3CA894-C63C-BC3F-0533-7F5810ACA574}"/>
              </a:ext>
            </a:extLst>
          </p:cNvPr>
          <p:cNvSpPr/>
          <p:nvPr/>
        </p:nvSpPr>
        <p:spPr>
          <a:xfrm>
            <a:off x="0" y="-2"/>
            <a:ext cx="6500047" cy="6842759"/>
          </a:xfrm>
          <a:custGeom>
            <a:avLst/>
            <a:gdLst>
              <a:gd name="connsiteX0" fmla="*/ 373193 w 6500047"/>
              <a:gd name="connsiteY0" fmla="*/ 6598269 h 6842759"/>
              <a:gd name="connsiteX1" fmla="*/ 517722 w 6500047"/>
              <a:gd name="connsiteY1" fmla="*/ 6645478 h 6842759"/>
              <a:gd name="connsiteX2" fmla="*/ 747982 w 6500047"/>
              <a:gd name="connsiteY2" fmla="*/ 6842759 h 6842759"/>
              <a:gd name="connsiteX3" fmla="*/ 87099 w 6500047"/>
              <a:gd name="connsiteY3" fmla="*/ 6842759 h 6842759"/>
              <a:gd name="connsiteX4" fmla="*/ 237612 w 6500047"/>
              <a:gd name="connsiteY4" fmla="*/ 6667086 h 6842759"/>
              <a:gd name="connsiteX5" fmla="*/ 373193 w 6500047"/>
              <a:gd name="connsiteY5" fmla="*/ 6598269 h 6842759"/>
              <a:gd name="connsiteX6" fmla="*/ 2942497 w 6500047"/>
              <a:gd name="connsiteY6" fmla="*/ 6395941 h 6842759"/>
              <a:gd name="connsiteX7" fmla="*/ 3087521 w 6500047"/>
              <a:gd name="connsiteY7" fmla="*/ 6441610 h 6842759"/>
              <a:gd name="connsiteX8" fmla="*/ 3565942 w 6500047"/>
              <a:gd name="connsiteY8" fmla="*/ 6842759 h 6842759"/>
              <a:gd name="connsiteX9" fmla="*/ 2491914 w 6500047"/>
              <a:gd name="connsiteY9" fmla="*/ 6842759 h 6842759"/>
              <a:gd name="connsiteX10" fmla="*/ 2807657 w 6500047"/>
              <a:gd name="connsiteY10" fmla="*/ 6466196 h 6842759"/>
              <a:gd name="connsiteX11" fmla="*/ 2942497 w 6500047"/>
              <a:gd name="connsiteY11" fmla="*/ 6395941 h 6842759"/>
              <a:gd name="connsiteX12" fmla="*/ 0 w 6500047"/>
              <a:gd name="connsiteY12" fmla="*/ 6227919 h 6842759"/>
              <a:gd name="connsiteX13" fmla="*/ 108989 w 6500047"/>
              <a:gd name="connsiteY13" fmla="*/ 6321298 h 6842759"/>
              <a:gd name="connsiteX14" fmla="*/ 130595 w 6500047"/>
              <a:gd name="connsiteY14" fmla="*/ 6601408 h 6842759"/>
              <a:gd name="connsiteX15" fmla="*/ 0 w 6500047"/>
              <a:gd name="connsiteY15" fmla="*/ 6753833 h 6842759"/>
              <a:gd name="connsiteX16" fmla="*/ 1544857 w 6500047"/>
              <a:gd name="connsiteY16" fmla="*/ 5200913 h 6842759"/>
              <a:gd name="connsiteX17" fmla="*/ 1689386 w 6500047"/>
              <a:gd name="connsiteY17" fmla="*/ 5248122 h 6842759"/>
              <a:gd name="connsiteX18" fmla="*/ 2702790 w 6500047"/>
              <a:gd name="connsiteY18" fmla="*/ 6116381 h 6842759"/>
              <a:gd name="connsiteX19" fmla="*/ 2724397 w 6500047"/>
              <a:gd name="connsiteY19" fmla="*/ 6396491 h 6842759"/>
              <a:gd name="connsiteX20" fmla="*/ 2342045 w 6500047"/>
              <a:gd name="connsiteY20" fmla="*/ 6842759 h 6842759"/>
              <a:gd name="connsiteX21" fmla="*/ 989761 w 6500047"/>
              <a:gd name="connsiteY21" fmla="*/ 6842759 h 6842759"/>
              <a:gd name="connsiteX22" fmla="*/ 605334 w 6500047"/>
              <a:gd name="connsiteY22" fmla="*/ 6513391 h 6842759"/>
              <a:gd name="connsiteX23" fmla="*/ 583728 w 6500047"/>
              <a:gd name="connsiteY23" fmla="*/ 6233280 h 6842759"/>
              <a:gd name="connsiteX24" fmla="*/ 1409277 w 6500047"/>
              <a:gd name="connsiteY24" fmla="*/ 5269729 h 6842759"/>
              <a:gd name="connsiteX25" fmla="*/ 1544857 w 6500047"/>
              <a:gd name="connsiteY25" fmla="*/ 5200913 h 6842759"/>
              <a:gd name="connsiteX26" fmla="*/ 4100701 w 6500047"/>
              <a:gd name="connsiteY26" fmla="*/ 5014637 h 6842759"/>
              <a:gd name="connsiteX27" fmla="*/ 4245725 w 6500047"/>
              <a:gd name="connsiteY27" fmla="*/ 5060305 h 6842759"/>
              <a:gd name="connsiteX28" fmla="*/ 5268313 w 6500047"/>
              <a:gd name="connsiteY28" fmla="*/ 5917731 h 6842759"/>
              <a:gd name="connsiteX29" fmla="*/ 5292900 w 6500047"/>
              <a:gd name="connsiteY29" fmla="*/ 6197595 h 6842759"/>
              <a:gd name="connsiteX30" fmla="*/ 4751938 w 6500047"/>
              <a:gd name="connsiteY30" fmla="*/ 6842759 h 6842759"/>
              <a:gd name="connsiteX31" fmla="*/ 3778336 w 6500047"/>
              <a:gd name="connsiteY31" fmla="*/ 6842759 h 6842759"/>
              <a:gd name="connsiteX32" fmla="*/ 3175201 w 6500047"/>
              <a:gd name="connsiteY32" fmla="*/ 6337040 h 6842759"/>
              <a:gd name="connsiteX33" fmla="*/ 3150615 w 6500047"/>
              <a:gd name="connsiteY33" fmla="*/ 6057175 h 6842759"/>
              <a:gd name="connsiteX34" fmla="*/ 3965862 w 6500047"/>
              <a:gd name="connsiteY34" fmla="*/ 5084892 h 6842759"/>
              <a:gd name="connsiteX35" fmla="*/ 4100701 w 6500047"/>
              <a:gd name="connsiteY35" fmla="*/ 5014637 h 6842759"/>
              <a:gd name="connsiteX36" fmla="*/ 111738 w 6500047"/>
              <a:gd name="connsiteY36" fmla="*/ 4022387 h 6842759"/>
              <a:gd name="connsiteX37" fmla="*/ 256761 w 6500047"/>
              <a:gd name="connsiteY37" fmla="*/ 4068056 h 6842759"/>
              <a:gd name="connsiteX38" fmla="*/ 1279348 w 6500047"/>
              <a:gd name="connsiteY38" fmla="*/ 4925481 h 6842759"/>
              <a:gd name="connsiteX39" fmla="*/ 1303935 w 6500047"/>
              <a:gd name="connsiteY39" fmla="*/ 5205345 h 6842759"/>
              <a:gd name="connsiteX40" fmla="*/ 488687 w 6500047"/>
              <a:gd name="connsiteY40" fmla="*/ 6177630 h 6842759"/>
              <a:gd name="connsiteX41" fmla="*/ 208823 w 6500047"/>
              <a:gd name="connsiteY41" fmla="*/ 6202217 h 6842759"/>
              <a:gd name="connsiteX42" fmla="*/ 1 w 6500047"/>
              <a:gd name="connsiteY42" fmla="*/ 6027121 h 6842759"/>
              <a:gd name="connsiteX43" fmla="*/ 0 w 6500047"/>
              <a:gd name="connsiteY43" fmla="*/ 4074196 h 6842759"/>
              <a:gd name="connsiteX44" fmla="*/ 38543 w 6500047"/>
              <a:gd name="connsiteY44" fmla="*/ 4043420 h 6842759"/>
              <a:gd name="connsiteX45" fmla="*/ 111738 w 6500047"/>
              <a:gd name="connsiteY45" fmla="*/ 4022387 h 6842759"/>
              <a:gd name="connsiteX46" fmla="*/ 2703062 w 6500047"/>
              <a:gd name="connsiteY46" fmla="*/ 3819607 h 6842759"/>
              <a:gd name="connsiteX47" fmla="*/ 2847592 w 6500047"/>
              <a:gd name="connsiteY47" fmla="*/ 3866817 h 6842759"/>
              <a:gd name="connsiteX48" fmla="*/ 3860995 w 6500047"/>
              <a:gd name="connsiteY48" fmla="*/ 4735077 h 6842759"/>
              <a:gd name="connsiteX49" fmla="*/ 3882602 w 6500047"/>
              <a:gd name="connsiteY49" fmla="*/ 5015187 h 6842759"/>
              <a:gd name="connsiteX50" fmla="*/ 3057053 w 6500047"/>
              <a:gd name="connsiteY50" fmla="*/ 5978740 h 6842759"/>
              <a:gd name="connsiteX51" fmla="*/ 2776943 w 6500047"/>
              <a:gd name="connsiteY51" fmla="*/ 6000346 h 6842759"/>
              <a:gd name="connsiteX52" fmla="*/ 1763539 w 6500047"/>
              <a:gd name="connsiteY52" fmla="*/ 5132086 h 6842759"/>
              <a:gd name="connsiteX53" fmla="*/ 1741933 w 6500047"/>
              <a:gd name="connsiteY53" fmla="*/ 4851976 h 6842759"/>
              <a:gd name="connsiteX54" fmla="*/ 2567481 w 6500047"/>
              <a:gd name="connsiteY54" fmla="*/ 3888423 h 6842759"/>
              <a:gd name="connsiteX55" fmla="*/ 2703062 w 6500047"/>
              <a:gd name="connsiteY55" fmla="*/ 3819607 h 6842759"/>
              <a:gd name="connsiteX56" fmla="*/ 5261415 w 6500047"/>
              <a:gd name="connsiteY56" fmla="*/ 3635431 h 6842759"/>
              <a:gd name="connsiteX57" fmla="*/ 5406439 w 6500047"/>
              <a:gd name="connsiteY57" fmla="*/ 3681100 h 6842759"/>
              <a:gd name="connsiteX58" fmla="*/ 6429026 w 6500047"/>
              <a:gd name="connsiteY58" fmla="*/ 4538526 h 6842759"/>
              <a:gd name="connsiteX59" fmla="*/ 6453613 w 6500047"/>
              <a:gd name="connsiteY59" fmla="*/ 4818389 h 6842759"/>
              <a:gd name="connsiteX60" fmla="*/ 5638365 w 6500047"/>
              <a:gd name="connsiteY60" fmla="*/ 5790675 h 6842759"/>
              <a:gd name="connsiteX61" fmla="*/ 5358501 w 6500047"/>
              <a:gd name="connsiteY61" fmla="*/ 5815261 h 6842759"/>
              <a:gd name="connsiteX62" fmla="*/ 4335914 w 6500047"/>
              <a:gd name="connsiteY62" fmla="*/ 4957836 h 6842759"/>
              <a:gd name="connsiteX63" fmla="*/ 4311328 w 6500047"/>
              <a:gd name="connsiteY63" fmla="*/ 4677971 h 6842759"/>
              <a:gd name="connsiteX64" fmla="*/ 5126574 w 6500047"/>
              <a:gd name="connsiteY64" fmla="*/ 3705686 h 6842759"/>
              <a:gd name="connsiteX65" fmla="*/ 5261415 w 6500047"/>
              <a:gd name="connsiteY65" fmla="*/ 3635431 h 6842759"/>
              <a:gd name="connsiteX66" fmla="*/ 1269942 w 6500047"/>
              <a:gd name="connsiteY66" fmla="*/ 2641083 h 6842759"/>
              <a:gd name="connsiteX67" fmla="*/ 1414966 w 6500047"/>
              <a:gd name="connsiteY67" fmla="*/ 2686752 h 6842759"/>
              <a:gd name="connsiteX68" fmla="*/ 2437553 w 6500047"/>
              <a:gd name="connsiteY68" fmla="*/ 3544177 h 6842759"/>
              <a:gd name="connsiteX69" fmla="*/ 2462139 w 6500047"/>
              <a:gd name="connsiteY69" fmla="*/ 3824042 h 6842759"/>
              <a:gd name="connsiteX70" fmla="*/ 1646893 w 6500047"/>
              <a:gd name="connsiteY70" fmla="*/ 4796326 h 6842759"/>
              <a:gd name="connsiteX71" fmla="*/ 1367029 w 6500047"/>
              <a:gd name="connsiteY71" fmla="*/ 4820912 h 6842759"/>
              <a:gd name="connsiteX72" fmla="*/ 344442 w 6500047"/>
              <a:gd name="connsiteY72" fmla="*/ 3963486 h 6842759"/>
              <a:gd name="connsiteX73" fmla="*/ 319855 w 6500047"/>
              <a:gd name="connsiteY73" fmla="*/ 3683623 h 6842759"/>
              <a:gd name="connsiteX74" fmla="*/ 1135102 w 6500047"/>
              <a:gd name="connsiteY74" fmla="*/ 2711339 h 6842759"/>
              <a:gd name="connsiteX75" fmla="*/ 1269942 w 6500047"/>
              <a:gd name="connsiteY75" fmla="*/ 2641083 h 6842759"/>
              <a:gd name="connsiteX76" fmla="*/ 3863774 w 6500047"/>
              <a:gd name="connsiteY76" fmla="*/ 2440403 h 6842759"/>
              <a:gd name="connsiteX77" fmla="*/ 4008304 w 6500047"/>
              <a:gd name="connsiteY77" fmla="*/ 2487612 h 6842759"/>
              <a:gd name="connsiteX78" fmla="*/ 5021708 w 6500047"/>
              <a:gd name="connsiteY78" fmla="*/ 3355873 h 6842759"/>
              <a:gd name="connsiteX79" fmla="*/ 5043314 w 6500047"/>
              <a:gd name="connsiteY79" fmla="*/ 3635982 h 6842759"/>
              <a:gd name="connsiteX80" fmla="*/ 4217765 w 6500047"/>
              <a:gd name="connsiteY80" fmla="*/ 4599535 h 6842759"/>
              <a:gd name="connsiteX81" fmla="*/ 3937655 w 6500047"/>
              <a:gd name="connsiteY81" fmla="*/ 4621142 h 6842759"/>
              <a:gd name="connsiteX82" fmla="*/ 2924251 w 6500047"/>
              <a:gd name="connsiteY82" fmla="*/ 3752881 h 6842759"/>
              <a:gd name="connsiteX83" fmla="*/ 2902645 w 6500047"/>
              <a:gd name="connsiteY83" fmla="*/ 3472771 h 6842759"/>
              <a:gd name="connsiteX84" fmla="*/ 3728194 w 6500047"/>
              <a:gd name="connsiteY84" fmla="*/ 2509219 h 6842759"/>
              <a:gd name="connsiteX85" fmla="*/ 3863774 w 6500047"/>
              <a:gd name="connsiteY85" fmla="*/ 2440403 h 6842759"/>
              <a:gd name="connsiteX86" fmla="*/ 0 w 6500047"/>
              <a:gd name="connsiteY86" fmla="*/ 1481552 h 6842759"/>
              <a:gd name="connsiteX87" fmla="*/ 16832 w 6500047"/>
              <a:gd name="connsiteY87" fmla="*/ 1493264 h 6842759"/>
              <a:gd name="connsiteX88" fmla="*/ 1030235 w 6500047"/>
              <a:gd name="connsiteY88" fmla="*/ 2361525 h 6842759"/>
              <a:gd name="connsiteX89" fmla="*/ 1051841 w 6500047"/>
              <a:gd name="connsiteY89" fmla="*/ 2641634 h 6842759"/>
              <a:gd name="connsiteX90" fmla="*/ 226293 w 6500047"/>
              <a:gd name="connsiteY90" fmla="*/ 3605187 h 6842759"/>
              <a:gd name="connsiteX91" fmla="*/ 15062 w 6500047"/>
              <a:gd name="connsiteY91" fmla="*/ 3665248 h 6842759"/>
              <a:gd name="connsiteX92" fmla="*/ 0 w 6500047"/>
              <a:gd name="connsiteY92" fmla="*/ 3658748 h 6842759"/>
              <a:gd name="connsiteX93" fmla="*/ 2430655 w 6500047"/>
              <a:gd name="connsiteY93" fmla="*/ 1261879 h 6842759"/>
              <a:gd name="connsiteX94" fmla="*/ 2575679 w 6500047"/>
              <a:gd name="connsiteY94" fmla="*/ 1307548 h 6842759"/>
              <a:gd name="connsiteX95" fmla="*/ 3598265 w 6500047"/>
              <a:gd name="connsiteY95" fmla="*/ 2164973 h 6842759"/>
              <a:gd name="connsiteX96" fmla="*/ 3622852 w 6500047"/>
              <a:gd name="connsiteY96" fmla="*/ 2444836 h 6842759"/>
              <a:gd name="connsiteX97" fmla="*/ 2807605 w 6500047"/>
              <a:gd name="connsiteY97" fmla="*/ 3417120 h 6842759"/>
              <a:gd name="connsiteX98" fmla="*/ 2527741 w 6500047"/>
              <a:gd name="connsiteY98" fmla="*/ 3441707 h 6842759"/>
              <a:gd name="connsiteX99" fmla="*/ 1505155 w 6500047"/>
              <a:gd name="connsiteY99" fmla="*/ 2584283 h 6842759"/>
              <a:gd name="connsiteX100" fmla="*/ 1480568 w 6500047"/>
              <a:gd name="connsiteY100" fmla="*/ 2304419 h 6842759"/>
              <a:gd name="connsiteX101" fmla="*/ 2295814 w 6500047"/>
              <a:gd name="connsiteY101" fmla="*/ 1332134 h 6842759"/>
              <a:gd name="connsiteX102" fmla="*/ 2430655 w 6500047"/>
              <a:gd name="connsiteY102" fmla="*/ 1261879 h 6842759"/>
              <a:gd name="connsiteX103" fmla="*/ 1033014 w 6500047"/>
              <a:gd name="connsiteY103" fmla="*/ 66850 h 6842759"/>
              <a:gd name="connsiteX104" fmla="*/ 1177544 w 6500047"/>
              <a:gd name="connsiteY104" fmla="*/ 114059 h 6842759"/>
              <a:gd name="connsiteX105" fmla="*/ 2190948 w 6500047"/>
              <a:gd name="connsiteY105" fmla="*/ 982319 h 6842759"/>
              <a:gd name="connsiteX106" fmla="*/ 2212555 w 6500047"/>
              <a:gd name="connsiteY106" fmla="*/ 1262429 h 6842759"/>
              <a:gd name="connsiteX107" fmla="*/ 1387006 w 6500047"/>
              <a:gd name="connsiteY107" fmla="*/ 2225983 h 6842759"/>
              <a:gd name="connsiteX108" fmla="*/ 1106896 w 6500047"/>
              <a:gd name="connsiteY108" fmla="*/ 2247589 h 6842759"/>
              <a:gd name="connsiteX109" fmla="*/ 93492 w 6500047"/>
              <a:gd name="connsiteY109" fmla="*/ 1379328 h 6842759"/>
              <a:gd name="connsiteX110" fmla="*/ 71885 w 6500047"/>
              <a:gd name="connsiteY110" fmla="*/ 1099218 h 6842759"/>
              <a:gd name="connsiteX111" fmla="*/ 897434 w 6500047"/>
              <a:gd name="connsiteY111" fmla="*/ 135665 h 6842759"/>
              <a:gd name="connsiteX112" fmla="*/ 1033014 w 6500047"/>
              <a:gd name="connsiteY112" fmla="*/ 66850 h 6842759"/>
              <a:gd name="connsiteX113" fmla="*/ 1253949 w 6500047"/>
              <a:gd name="connsiteY113" fmla="*/ 0 h 6842759"/>
              <a:gd name="connsiteX114" fmla="*/ 3264603 w 6500047"/>
              <a:gd name="connsiteY114" fmla="*/ 1 h 6842759"/>
              <a:gd name="connsiteX115" fmla="*/ 2542704 w 6500047"/>
              <a:gd name="connsiteY115" fmla="*/ 842576 h 6842759"/>
              <a:gd name="connsiteX116" fmla="*/ 2262594 w 6500047"/>
              <a:gd name="connsiteY116" fmla="*/ 864183 h 6842759"/>
              <a:gd name="connsiteX117" fmla="*/ 828998 w 6500047"/>
              <a:gd name="connsiteY117" fmla="*/ 0 h 6842759"/>
              <a:gd name="connsiteX118" fmla="*/ 828871 w 6500047"/>
              <a:gd name="connsiteY118" fmla="*/ 1106 h 6842759"/>
              <a:gd name="connsiteX119" fmla="*/ 790415 w 6500047"/>
              <a:gd name="connsiteY119" fmla="*/ 69984 h 6842759"/>
              <a:gd name="connsiteX120" fmla="*/ 0 w 6500047"/>
              <a:gd name="connsiteY120" fmla="*/ 992530 h 6842759"/>
              <a:gd name="connsiteX121" fmla="*/ 0 w 6500047"/>
              <a:gd name="connsiteY121" fmla="*/ 0 h 6842759"/>
              <a:gd name="connsiteX122" fmla="*/ 3427893 w 6500047"/>
              <a:gd name="connsiteY122" fmla="*/ 0 h 6842759"/>
              <a:gd name="connsiteX123" fmla="*/ 3845139 w 6500047"/>
              <a:gd name="connsiteY123" fmla="*/ 0 h 6842759"/>
              <a:gd name="connsiteX124" fmla="*/ 4768783 w 6500047"/>
              <a:gd name="connsiteY124" fmla="*/ 791356 h 6842759"/>
              <a:gd name="connsiteX125" fmla="*/ 4790389 w 6500047"/>
              <a:gd name="connsiteY125" fmla="*/ 1071468 h 6842759"/>
              <a:gd name="connsiteX126" fmla="*/ 3964840 w 6500047"/>
              <a:gd name="connsiteY126" fmla="*/ 2035020 h 6842759"/>
              <a:gd name="connsiteX127" fmla="*/ 3684730 w 6500047"/>
              <a:gd name="connsiteY127" fmla="*/ 2056626 h 6842759"/>
              <a:gd name="connsiteX128" fmla="*/ 2671327 w 6500047"/>
              <a:gd name="connsiteY128" fmla="*/ 1188366 h 6842759"/>
              <a:gd name="connsiteX129" fmla="*/ 2649721 w 6500047"/>
              <a:gd name="connsiteY129" fmla="*/ 908256 h 684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500047" h="6842759">
                <a:moveTo>
                  <a:pt x="373193" y="6598269"/>
                </a:moveTo>
                <a:cubicBezTo>
                  <a:pt x="423883" y="6594359"/>
                  <a:pt x="476064" y="6609786"/>
                  <a:pt x="517722" y="6645478"/>
                </a:cubicBezTo>
                <a:lnTo>
                  <a:pt x="747982" y="6842759"/>
                </a:lnTo>
                <a:lnTo>
                  <a:pt x="87099" y="6842759"/>
                </a:lnTo>
                <a:lnTo>
                  <a:pt x="237612" y="6667086"/>
                </a:lnTo>
                <a:cubicBezTo>
                  <a:pt x="273304" y="6625427"/>
                  <a:pt x="322503" y="6602178"/>
                  <a:pt x="373193" y="6598269"/>
                </a:cubicBezTo>
                <a:close/>
                <a:moveTo>
                  <a:pt x="2942497" y="6395941"/>
                </a:moveTo>
                <a:cubicBezTo>
                  <a:pt x="2993143" y="6391491"/>
                  <a:pt x="3045485" y="6406363"/>
                  <a:pt x="3087521" y="6441610"/>
                </a:cubicBezTo>
                <a:lnTo>
                  <a:pt x="3565942" y="6842759"/>
                </a:lnTo>
                <a:lnTo>
                  <a:pt x="2491914" y="6842759"/>
                </a:lnTo>
                <a:lnTo>
                  <a:pt x="2807657" y="6466196"/>
                </a:lnTo>
                <a:cubicBezTo>
                  <a:pt x="2842904" y="6424161"/>
                  <a:pt x="2891852" y="6400390"/>
                  <a:pt x="2942497" y="6395941"/>
                </a:cubicBezTo>
                <a:close/>
                <a:moveTo>
                  <a:pt x="0" y="6227919"/>
                </a:moveTo>
                <a:lnTo>
                  <a:pt x="108989" y="6321298"/>
                </a:lnTo>
                <a:cubicBezTo>
                  <a:pt x="192305" y="6392682"/>
                  <a:pt x="201979" y="6518091"/>
                  <a:pt x="130595" y="6601408"/>
                </a:cubicBezTo>
                <a:lnTo>
                  <a:pt x="0" y="6753833"/>
                </a:lnTo>
                <a:close/>
                <a:moveTo>
                  <a:pt x="1544857" y="5200913"/>
                </a:moveTo>
                <a:cubicBezTo>
                  <a:pt x="1595547" y="5197002"/>
                  <a:pt x="1647728" y="5212430"/>
                  <a:pt x="1689386" y="5248122"/>
                </a:cubicBezTo>
                <a:lnTo>
                  <a:pt x="2702790" y="6116381"/>
                </a:lnTo>
                <a:cubicBezTo>
                  <a:pt x="2786108" y="6187767"/>
                  <a:pt x="2795781" y="6313176"/>
                  <a:pt x="2724397" y="6396491"/>
                </a:cubicBezTo>
                <a:lnTo>
                  <a:pt x="2342045" y="6842759"/>
                </a:lnTo>
                <a:lnTo>
                  <a:pt x="989761" y="6842759"/>
                </a:lnTo>
                <a:lnTo>
                  <a:pt x="605334" y="6513391"/>
                </a:lnTo>
                <a:cubicBezTo>
                  <a:pt x="522018" y="6442007"/>
                  <a:pt x="512343" y="6316598"/>
                  <a:pt x="583728" y="6233280"/>
                </a:cubicBezTo>
                <a:lnTo>
                  <a:pt x="1409277" y="5269729"/>
                </a:lnTo>
                <a:cubicBezTo>
                  <a:pt x="1444969" y="5228070"/>
                  <a:pt x="1494167" y="5204822"/>
                  <a:pt x="1544857" y="5200913"/>
                </a:cubicBezTo>
                <a:close/>
                <a:moveTo>
                  <a:pt x="4100701" y="5014637"/>
                </a:moveTo>
                <a:cubicBezTo>
                  <a:pt x="4151347" y="5010187"/>
                  <a:pt x="4203689" y="5025058"/>
                  <a:pt x="4245725" y="5060305"/>
                </a:cubicBezTo>
                <a:lnTo>
                  <a:pt x="5268313" y="5917731"/>
                </a:lnTo>
                <a:cubicBezTo>
                  <a:pt x="5352385" y="5988223"/>
                  <a:pt x="5363393" y="6113522"/>
                  <a:pt x="5292900" y="6197595"/>
                </a:cubicBezTo>
                <a:lnTo>
                  <a:pt x="4751938" y="6842759"/>
                </a:lnTo>
                <a:lnTo>
                  <a:pt x="3778336" y="6842759"/>
                </a:lnTo>
                <a:lnTo>
                  <a:pt x="3175201" y="6337040"/>
                </a:lnTo>
                <a:cubicBezTo>
                  <a:pt x="3091130" y="6266547"/>
                  <a:pt x="3080122" y="6141248"/>
                  <a:pt x="3150615" y="6057175"/>
                </a:cubicBezTo>
                <a:lnTo>
                  <a:pt x="3965862" y="5084892"/>
                </a:lnTo>
                <a:cubicBezTo>
                  <a:pt x="4001108" y="5042855"/>
                  <a:pt x="4050056" y="5019086"/>
                  <a:pt x="4100701" y="5014637"/>
                </a:cubicBezTo>
                <a:close/>
                <a:moveTo>
                  <a:pt x="111738" y="4022387"/>
                </a:moveTo>
                <a:cubicBezTo>
                  <a:pt x="162383" y="4017938"/>
                  <a:pt x="214725" y="4032810"/>
                  <a:pt x="256761" y="4068056"/>
                </a:cubicBezTo>
                <a:lnTo>
                  <a:pt x="1279348" y="4925481"/>
                </a:lnTo>
                <a:cubicBezTo>
                  <a:pt x="1363421" y="4995974"/>
                  <a:pt x="1374427" y="5121273"/>
                  <a:pt x="1303935" y="5205345"/>
                </a:cubicBezTo>
                <a:lnTo>
                  <a:pt x="488687" y="6177630"/>
                </a:lnTo>
                <a:cubicBezTo>
                  <a:pt x="418194" y="6261701"/>
                  <a:pt x="292896" y="6272710"/>
                  <a:pt x="208823" y="6202217"/>
                </a:cubicBezTo>
                <a:lnTo>
                  <a:pt x="1" y="6027121"/>
                </a:lnTo>
                <a:lnTo>
                  <a:pt x="0" y="4074196"/>
                </a:lnTo>
                <a:lnTo>
                  <a:pt x="38543" y="4043420"/>
                </a:lnTo>
                <a:cubicBezTo>
                  <a:pt x="61517" y="4031667"/>
                  <a:pt x="86416" y="4024612"/>
                  <a:pt x="111738" y="4022387"/>
                </a:cubicBezTo>
                <a:close/>
                <a:moveTo>
                  <a:pt x="2703062" y="3819607"/>
                </a:moveTo>
                <a:cubicBezTo>
                  <a:pt x="2753752" y="3815697"/>
                  <a:pt x="2805934" y="3831125"/>
                  <a:pt x="2847592" y="3866817"/>
                </a:cubicBezTo>
                <a:lnTo>
                  <a:pt x="3860995" y="4735077"/>
                </a:lnTo>
                <a:cubicBezTo>
                  <a:pt x="3944312" y="4806461"/>
                  <a:pt x="3953986" y="4931870"/>
                  <a:pt x="3882602" y="5015187"/>
                </a:cubicBezTo>
                <a:lnTo>
                  <a:pt x="3057053" y="5978740"/>
                </a:lnTo>
                <a:cubicBezTo>
                  <a:pt x="2985669" y="6062057"/>
                  <a:pt x="2860260" y="6071730"/>
                  <a:pt x="2776943" y="6000346"/>
                </a:cubicBezTo>
                <a:lnTo>
                  <a:pt x="1763539" y="5132086"/>
                </a:lnTo>
                <a:cubicBezTo>
                  <a:pt x="1680222" y="5060702"/>
                  <a:pt x="1670548" y="4935293"/>
                  <a:pt x="1741933" y="4851976"/>
                </a:cubicBezTo>
                <a:lnTo>
                  <a:pt x="2567481" y="3888423"/>
                </a:lnTo>
                <a:cubicBezTo>
                  <a:pt x="2603173" y="3846765"/>
                  <a:pt x="2652371" y="3823517"/>
                  <a:pt x="2703062" y="3819607"/>
                </a:cubicBezTo>
                <a:close/>
                <a:moveTo>
                  <a:pt x="5261415" y="3635431"/>
                </a:moveTo>
                <a:cubicBezTo>
                  <a:pt x="5312060" y="3630982"/>
                  <a:pt x="5364403" y="3645854"/>
                  <a:pt x="5406439" y="3681100"/>
                </a:cubicBezTo>
                <a:lnTo>
                  <a:pt x="6429026" y="4538526"/>
                </a:lnTo>
                <a:cubicBezTo>
                  <a:pt x="6513098" y="4609019"/>
                  <a:pt x="6524105" y="4734318"/>
                  <a:pt x="6453613" y="4818389"/>
                </a:cubicBezTo>
                <a:lnTo>
                  <a:pt x="5638365" y="5790675"/>
                </a:lnTo>
                <a:cubicBezTo>
                  <a:pt x="5567872" y="5874746"/>
                  <a:pt x="5442573" y="5885754"/>
                  <a:pt x="5358501" y="5815261"/>
                </a:cubicBezTo>
                <a:lnTo>
                  <a:pt x="4335914" y="4957836"/>
                </a:lnTo>
                <a:cubicBezTo>
                  <a:pt x="4251842" y="4887342"/>
                  <a:pt x="4240834" y="4762043"/>
                  <a:pt x="4311328" y="4677971"/>
                </a:cubicBezTo>
                <a:lnTo>
                  <a:pt x="5126574" y="3705686"/>
                </a:lnTo>
                <a:cubicBezTo>
                  <a:pt x="5161821" y="3663650"/>
                  <a:pt x="5210769" y="3639881"/>
                  <a:pt x="5261415" y="3635431"/>
                </a:cubicBezTo>
                <a:close/>
                <a:moveTo>
                  <a:pt x="1269942" y="2641083"/>
                </a:moveTo>
                <a:cubicBezTo>
                  <a:pt x="1320587" y="2636634"/>
                  <a:pt x="1372930" y="2651506"/>
                  <a:pt x="1414966" y="2686752"/>
                </a:cubicBezTo>
                <a:lnTo>
                  <a:pt x="2437553" y="3544177"/>
                </a:lnTo>
                <a:cubicBezTo>
                  <a:pt x="2521624" y="3614670"/>
                  <a:pt x="2532633" y="3739970"/>
                  <a:pt x="2462139" y="3824042"/>
                </a:cubicBezTo>
                <a:lnTo>
                  <a:pt x="1646893" y="4796326"/>
                </a:lnTo>
                <a:cubicBezTo>
                  <a:pt x="1576399" y="4880397"/>
                  <a:pt x="1451100" y="4891405"/>
                  <a:pt x="1367029" y="4820912"/>
                </a:cubicBezTo>
                <a:lnTo>
                  <a:pt x="344442" y="3963486"/>
                </a:lnTo>
                <a:cubicBezTo>
                  <a:pt x="260370" y="3892994"/>
                  <a:pt x="249362" y="3767695"/>
                  <a:pt x="319855" y="3683623"/>
                </a:cubicBezTo>
                <a:lnTo>
                  <a:pt x="1135102" y="2711339"/>
                </a:lnTo>
                <a:cubicBezTo>
                  <a:pt x="1170348" y="2669303"/>
                  <a:pt x="1219296" y="2645532"/>
                  <a:pt x="1269942" y="2641083"/>
                </a:cubicBezTo>
                <a:close/>
                <a:moveTo>
                  <a:pt x="3863774" y="2440403"/>
                </a:moveTo>
                <a:cubicBezTo>
                  <a:pt x="3914464" y="2436493"/>
                  <a:pt x="3966646" y="2451921"/>
                  <a:pt x="4008304" y="2487612"/>
                </a:cubicBezTo>
                <a:lnTo>
                  <a:pt x="5021708" y="3355873"/>
                </a:lnTo>
                <a:cubicBezTo>
                  <a:pt x="5105024" y="3427257"/>
                  <a:pt x="5114698" y="3552666"/>
                  <a:pt x="5043314" y="3635982"/>
                </a:cubicBezTo>
                <a:lnTo>
                  <a:pt x="4217765" y="4599535"/>
                </a:lnTo>
                <a:cubicBezTo>
                  <a:pt x="4146381" y="4682852"/>
                  <a:pt x="4020972" y="4692526"/>
                  <a:pt x="3937655" y="4621142"/>
                </a:cubicBezTo>
                <a:lnTo>
                  <a:pt x="2924251" y="3752881"/>
                </a:lnTo>
                <a:cubicBezTo>
                  <a:pt x="2840934" y="3681497"/>
                  <a:pt x="2831261" y="3556088"/>
                  <a:pt x="2902645" y="3472771"/>
                </a:cubicBezTo>
                <a:lnTo>
                  <a:pt x="3728194" y="2509219"/>
                </a:lnTo>
                <a:cubicBezTo>
                  <a:pt x="3763885" y="2467561"/>
                  <a:pt x="3813083" y="2444313"/>
                  <a:pt x="3863774" y="2440403"/>
                </a:cubicBezTo>
                <a:close/>
                <a:moveTo>
                  <a:pt x="0" y="1481552"/>
                </a:moveTo>
                <a:lnTo>
                  <a:pt x="16832" y="1493264"/>
                </a:lnTo>
                <a:lnTo>
                  <a:pt x="1030235" y="2361525"/>
                </a:lnTo>
                <a:cubicBezTo>
                  <a:pt x="1113552" y="2432909"/>
                  <a:pt x="1123226" y="2558318"/>
                  <a:pt x="1051841" y="2641634"/>
                </a:cubicBezTo>
                <a:lnTo>
                  <a:pt x="226293" y="3605187"/>
                </a:lnTo>
                <a:cubicBezTo>
                  <a:pt x="172756" y="3667674"/>
                  <a:pt x="88829" y="3688738"/>
                  <a:pt x="15062" y="3665248"/>
                </a:cubicBezTo>
                <a:lnTo>
                  <a:pt x="0" y="3658748"/>
                </a:lnTo>
                <a:close/>
                <a:moveTo>
                  <a:pt x="2430655" y="1261879"/>
                </a:moveTo>
                <a:cubicBezTo>
                  <a:pt x="2481300" y="1257430"/>
                  <a:pt x="2533643" y="1272302"/>
                  <a:pt x="2575679" y="1307548"/>
                </a:cubicBezTo>
                <a:lnTo>
                  <a:pt x="3598265" y="2164973"/>
                </a:lnTo>
                <a:cubicBezTo>
                  <a:pt x="3682338" y="2235466"/>
                  <a:pt x="3693345" y="2360764"/>
                  <a:pt x="3622852" y="2444836"/>
                </a:cubicBezTo>
                <a:lnTo>
                  <a:pt x="2807605" y="3417120"/>
                </a:lnTo>
                <a:cubicBezTo>
                  <a:pt x="2737111" y="3501193"/>
                  <a:pt x="2611813" y="3512200"/>
                  <a:pt x="2527741" y="3441707"/>
                </a:cubicBezTo>
                <a:lnTo>
                  <a:pt x="1505155" y="2584283"/>
                </a:lnTo>
                <a:cubicBezTo>
                  <a:pt x="1421082" y="2513790"/>
                  <a:pt x="1410074" y="2388491"/>
                  <a:pt x="1480568" y="2304419"/>
                </a:cubicBezTo>
                <a:lnTo>
                  <a:pt x="2295814" y="1332134"/>
                </a:lnTo>
                <a:cubicBezTo>
                  <a:pt x="2331061" y="1290098"/>
                  <a:pt x="2380009" y="1266329"/>
                  <a:pt x="2430655" y="1261879"/>
                </a:cubicBezTo>
                <a:close/>
                <a:moveTo>
                  <a:pt x="1033014" y="66850"/>
                </a:moveTo>
                <a:cubicBezTo>
                  <a:pt x="1083705" y="62940"/>
                  <a:pt x="1135886" y="78367"/>
                  <a:pt x="1177544" y="114059"/>
                </a:cubicBezTo>
                <a:lnTo>
                  <a:pt x="2190948" y="982319"/>
                </a:lnTo>
                <a:cubicBezTo>
                  <a:pt x="2274266" y="1053704"/>
                  <a:pt x="2283939" y="1179112"/>
                  <a:pt x="2212555" y="1262429"/>
                </a:cubicBezTo>
                <a:lnTo>
                  <a:pt x="1387006" y="2225983"/>
                </a:lnTo>
                <a:cubicBezTo>
                  <a:pt x="1315622" y="2309300"/>
                  <a:pt x="1190213" y="2318973"/>
                  <a:pt x="1106896" y="2247589"/>
                </a:cubicBezTo>
                <a:lnTo>
                  <a:pt x="93492" y="1379328"/>
                </a:lnTo>
                <a:cubicBezTo>
                  <a:pt x="10175" y="1307944"/>
                  <a:pt x="501" y="1182535"/>
                  <a:pt x="71885" y="1099218"/>
                </a:cubicBezTo>
                <a:lnTo>
                  <a:pt x="897434" y="135665"/>
                </a:lnTo>
                <a:cubicBezTo>
                  <a:pt x="933126" y="94007"/>
                  <a:pt x="982325" y="70760"/>
                  <a:pt x="1033014" y="66850"/>
                </a:cubicBezTo>
                <a:close/>
                <a:moveTo>
                  <a:pt x="1253949" y="0"/>
                </a:moveTo>
                <a:lnTo>
                  <a:pt x="3264603" y="1"/>
                </a:lnTo>
                <a:lnTo>
                  <a:pt x="2542704" y="842576"/>
                </a:lnTo>
                <a:cubicBezTo>
                  <a:pt x="2471320" y="925893"/>
                  <a:pt x="2345911" y="935567"/>
                  <a:pt x="2262594" y="864183"/>
                </a:cubicBezTo>
                <a:close/>
                <a:moveTo>
                  <a:pt x="828998" y="0"/>
                </a:moveTo>
                <a:lnTo>
                  <a:pt x="828871" y="1106"/>
                </a:lnTo>
                <a:cubicBezTo>
                  <a:pt x="821041" y="25695"/>
                  <a:pt x="808261" y="49155"/>
                  <a:pt x="790415" y="69984"/>
                </a:cubicBezTo>
                <a:lnTo>
                  <a:pt x="0" y="992530"/>
                </a:lnTo>
                <a:lnTo>
                  <a:pt x="0" y="0"/>
                </a:lnTo>
                <a:close/>
                <a:moveTo>
                  <a:pt x="3427893" y="0"/>
                </a:moveTo>
                <a:lnTo>
                  <a:pt x="3845139" y="0"/>
                </a:lnTo>
                <a:lnTo>
                  <a:pt x="4768783" y="791356"/>
                </a:lnTo>
                <a:cubicBezTo>
                  <a:pt x="4852099" y="862741"/>
                  <a:pt x="4861774" y="988150"/>
                  <a:pt x="4790389" y="1071468"/>
                </a:cubicBezTo>
                <a:lnTo>
                  <a:pt x="3964840" y="2035020"/>
                </a:lnTo>
                <a:cubicBezTo>
                  <a:pt x="3893456" y="2118336"/>
                  <a:pt x="3768047" y="2128009"/>
                  <a:pt x="3684730" y="2056626"/>
                </a:cubicBezTo>
                <a:lnTo>
                  <a:pt x="2671327" y="1188366"/>
                </a:lnTo>
                <a:cubicBezTo>
                  <a:pt x="2588010" y="1116982"/>
                  <a:pt x="2578336" y="991573"/>
                  <a:pt x="2649721" y="908256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59ADA7-B1B5-C93F-C5C8-40B9E15DA8EA}"/>
              </a:ext>
            </a:extLst>
          </p:cNvPr>
          <p:cNvSpPr/>
          <p:nvPr/>
        </p:nvSpPr>
        <p:spPr>
          <a:xfrm>
            <a:off x="4685122" y="379428"/>
            <a:ext cx="7506878" cy="1147714"/>
          </a:xfrm>
          <a:custGeom>
            <a:avLst/>
            <a:gdLst>
              <a:gd name="connsiteX0" fmla="*/ 0 w 6422109"/>
              <a:gd name="connsiteY0" fmla="*/ 0 h 1060518"/>
              <a:gd name="connsiteX1" fmla="*/ 1887816 w 6422109"/>
              <a:gd name="connsiteY1" fmla="*/ 0 h 1060518"/>
              <a:gd name="connsiteX2" fmla="*/ 6422109 w 6422109"/>
              <a:gd name="connsiteY2" fmla="*/ 0 h 1060518"/>
              <a:gd name="connsiteX3" fmla="*/ 6422109 w 6422109"/>
              <a:gd name="connsiteY3" fmla="*/ 1060518 h 1060518"/>
              <a:gd name="connsiteX4" fmla="*/ 1887816 w 6422109"/>
              <a:gd name="connsiteY4" fmla="*/ 1060518 h 1060518"/>
              <a:gd name="connsiteX5" fmla="*/ 0 w 6422109"/>
              <a:gd name="connsiteY5" fmla="*/ 1060518 h 1060518"/>
              <a:gd name="connsiteX6" fmla="*/ 433575 w 6422109"/>
              <a:gd name="connsiteY6" fmla="*/ 530259 h 106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2109" h="1060518">
                <a:moveTo>
                  <a:pt x="0" y="0"/>
                </a:moveTo>
                <a:lnTo>
                  <a:pt x="1887816" y="0"/>
                </a:lnTo>
                <a:lnTo>
                  <a:pt x="6422109" y="0"/>
                </a:lnTo>
                <a:lnTo>
                  <a:pt x="6422109" y="1060518"/>
                </a:lnTo>
                <a:lnTo>
                  <a:pt x="1887816" y="1060518"/>
                </a:lnTo>
                <a:lnTo>
                  <a:pt x="0" y="1060518"/>
                </a:lnTo>
                <a:lnTo>
                  <a:pt x="433575" y="53025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50800" dir="5400000" sx="102000" sy="102000" algn="ctr" rotWithShape="0">
              <a:srgbClr val="0B73B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7544A-0BAB-F843-2FEB-C98C744B6BB2}"/>
              </a:ext>
            </a:extLst>
          </p:cNvPr>
          <p:cNvSpPr txBox="1"/>
          <p:nvPr/>
        </p:nvSpPr>
        <p:spPr>
          <a:xfrm>
            <a:off x="4590855" y="599342"/>
            <a:ext cx="7601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FF5D"/>
                </a:solidFill>
                <a:effectLst>
                  <a:outerShdw blurRad="50800" dist="50800" dir="5400000" algn="ctr" rotWithShape="0">
                    <a:srgbClr val="06426A">
                      <a:alpha val="9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Optimizing Solar Energy Utilization: Rooftop Detection and</a:t>
            </a:r>
          </a:p>
          <a:p>
            <a:pPr algn="r"/>
            <a:r>
              <a:rPr lang="en-US" sz="2000" b="1" dirty="0">
                <a:solidFill>
                  <a:srgbClr val="FFFF5D"/>
                </a:solidFill>
                <a:effectLst>
                  <a:outerShdw blurRad="50800" dist="50800" dir="5400000" algn="ctr" rotWithShape="0">
                    <a:srgbClr val="06426A">
                      <a:alpha val="9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PV Potential Estimation with Deep Learning</a:t>
            </a:r>
            <a:endParaRPr lang="en-IN" sz="2000" b="1" dirty="0">
              <a:solidFill>
                <a:srgbClr val="FFFF5D"/>
              </a:solidFill>
              <a:effectLst>
                <a:outerShdw blurRad="50800" dist="50800" dir="5400000" algn="ctr" rotWithShape="0">
                  <a:srgbClr val="06426A">
                    <a:alpha val="9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E3A87-7CAD-AB3E-56BD-B198C5AED721}"/>
              </a:ext>
            </a:extLst>
          </p:cNvPr>
          <p:cNvSpPr txBox="1"/>
          <p:nvPr/>
        </p:nvSpPr>
        <p:spPr>
          <a:xfrm>
            <a:off x="5683045" y="302833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F23C2-247C-35F6-37BC-B8363C260E9C}"/>
              </a:ext>
            </a:extLst>
          </p:cNvPr>
          <p:cNvSpPr txBox="1"/>
          <p:nvPr/>
        </p:nvSpPr>
        <p:spPr>
          <a:xfrm>
            <a:off x="6864757" y="2187444"/>
            <a:ext cx="4463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SAMPURNA SAHA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PRN: 24070146015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Semester- III; Dissertation Phase-I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M.Tech. in Geoinformatics (2024-2026)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F1C28-34F4-3884-0825-33A553042E1E}"/>
              </a:ext>
            </a:extLst>
          </p:cNvPr>
          <p:cNvSpPr txBox="1"/>
          <p:nvPr/>
        </p:nvSpPr>
        <p:spPr>
          <a:xfrm>
            <a:off x="6864757" y="4256248"/>
            <a:ext cx="446384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</a:t>
            </a: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Sandipan Das</a:t>
            </a:r>
          </a:p>
          <a:p>
            <a:pPr algn="r"/>
            <a:r>
              <a:rPr lang="en-IN" sz="16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4546D-AEAD-C3AF-5A67-877798C7FB5A}"/>
              </a:ext>
            </a:extLst>
          </p:cNvPr>
          <p:cNvSpPr/>
          <p:nvPr/>
        </p:nvSpPr>
        <p:spPr>
          <a:xfrm rot="10800000">
            <a:off x="5860026" y="5738430"/>
            <a:ext cx="6331973" cy="655736"/>
          </a:xfrm>
          <a:prstGeom prst="rect">
            <a:avLst/>
          </a:prstGeom>
          <a:gradFill flip="none" rotWithShape="1">
            <a:gsLst>
              <a:gs pos="33000">
                <a:srgbClr val="FFA7A7"/>
              </a:gs>
              <a:gs pos="67000">
                <a:srgbClr val="FF4F4F"/>
              </a:gs>
              <a:gs pos="100000">
                <a:srgbClr val="D60000"/>
              </a:gs>
              <a:gs pos="99000">
                <a:srgbClr val="D60000"/>
              </a:gs>
              <a:gs pos="92000">
                <a:srgbClr val="D60000"/>
              </a:gs>
              <a:gs pos="83000">
                <a:srgbClr val="FF252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5400000" algn="ctr" rotWithShape="0">
              <a:schemeClr val="tx1">
                <a:alpha val="8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02E58-6C80-C26F-AC79-6B1829D7C5D7}"/>
              </a:ext>
            </a:extLst>
          </p:cNvPr>
          <p:cNvSpPr txBox="1"/>
          <p:nvPr/>
        </p:nvSpPr>
        <p:spPr>
          <a:xfrm>
            <a:off x="5860023" y="5885032"/>
            <a:ext cx="5840361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SYMBIOSIS INSTITUTE OF GEOINFORMATICS, SIU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7F6227C-C3A3-6E50-81B9-B13BFBF5F264}"/>
              </a:ext>
            </a:extLst>
          </p:cNvPr>
          <p:cNvSpPr/>
          <p:nvPr/>
        </p:nvSpPr>
        <p:spPr>
          <a:xfrm>
            <a:off x="6864757" y="-15246"/>
            <a:ext cx="5421510" cy="7095781"/>
          </a:xfrm>
          <a:custGeom>
            <a:avLst/>
            <a:gdLst>
              <a:gd name="connsiteX0" fmla="*/ 3430639 w 5421510"/>
              <a:gd name="connsiteY0" fmla="*/ 5270582 h 7095781"/>
              <a:gd name="connsiteX1" fmla="*/ 3639031 w 5421510"/>
              <a:gd name="connsiteY1" fmla="*/ 5479933 h 7095781"/>
              <a:gd name="connsiteX2" fmla="*/ 3638963 w 5421510"/>
              <a:gd name="connsiteY2" fmla="*/ 6886344 h 7095781"/>
              <a:gd name="connsiteX3" fmla="*/ 3430550 w 5421510"/>
              <a:gd name="connsiteY3" fmla="*/ 7095716 h 7095781"/>
              <a:gd name="connsiteX4" fmla="*/ 2099456 w 5421510"/>
              <a:gd name="connsiteY4" fmla="*/ 7095781 h 7095781"/>
              <a:gd name="connsiteX5" fmla="*/ 1891063 w 5421510"/>
              <a:gd name="connsiteY5" fmla="*/ 6886430 h 7095781"/>
              <a:gd name="connsiteX6" fmla="*/ 1891132 w 5421510"/>
              <a:gd name="connsiteY6" fmla="*/ 5480019 h 7095781"/>
              <a:gd name="connsiteX7" fmla="*/ 2099545 w 5421510"/>
              <a:gd name="connsiteY7" fmla="*/ 5270647 h 7095781"/>
              <a:gd name="connsiteX8" fmla="*/ 5340940 w 5421510"/>
              <a:gd name="connsiteY8" fmla="*/ 5270488 h 7095781"/>
              <a:gd name="connsiteX9" fmla="*/ 5382940 w 5421510"/>
              <a:gd name="connsiteY9" fmla="*/ 5274740 h 7095781"/>
              <a:gd name="connsiteX10" fmla="*/ 5421510 w 5421510"/>
              <a:gd name="connsiteY10" fmla="*/ 5286766 h 7095781"/>
              <a:gd name="connsiteX11" fmla="*/ 5421510 w 5421510"/>
              <a:gd name="connsiteY11" fmla="*/ 7079310 h 7095781"/>
              <a:gd name="connsiteX12" fmla="*/ 5382851 w 5421510"/>
              <a:gd name="connsiteY12" fmla="*/ 7091367 h 7095781"/>
              <a:gd name="connsiteX13" fmla="*/ 5340850 w 5421510"/>
              <a:gd name="connsiteY13" fmla="*/ 7095622 h 7095781"/>
              <a:gd name="connsiteX14" fmla="*/ 4009754 w 5421510"/>
              <a:gd name="connsiteY14" fmla="*/ 7095688 h 7095781"/>
              <a:gd name="connsiteX15" fmla="*/ 3801362 w 5421510"/>
              <a:gd name="connsiteY15" fmla="*/ 6886336 h 7095781"/>
              <a:gd name="connsiteX16" fmla="*/ 3801431 w 5421510"/>
              <a:gd name="connsiteY16" fmla="*/ 5479926 h 7095781"/>
              <a:gd name="connsiteX17" fmla="*/ 4009844 w 5421510"/>
              <a:gd name="connsiteY17" fmla="*/ 5270554 h 7095781"/>
              <a:gd name="connsiteX18" fmla="*/ 1539579 w 5421510"/>
              <a:gd name="connsiteY18" fmla="*/ 5228146 h 7095781"/>
              <a:gd name="connsiteX19" fmla="*/ 1747971 w 5421510"/>
              <a:gd name="connsiteY19" fmla="*/ 5437498 h 7095781"/>
              <a:gd name="connsiteX20" fmla="*/ 1747902 w 5421510"/>
              <a:gd name="connsiteY20" fmla="*/ 6843908 h 7095781"/>
              <a:gd name="connsiteX21" fmla="*/ 1539490 w 5421510"/>
              <a:gd name="connsiteY21" fmla="*/ 7053281 h 7095781"/>
              <a:gd name="connsiteX22" fmla="*/ 208394 w 5421510"/>
              <a:gd name="connsiteY22" fmla="*/ 7053345 h 7095781"/>
              <a:gd name="connsiteX23" fmla="*/ 1 w 5421510"/>
              <a:gd name="connsiteY23" fmla="*/ 6843994 h 7095781"/>
              <a:gd name="connsiteX24" fmla="*/ 72 w 5421510"/>
              <a:gd name="connsiteY24" fmla="*/ 5437583 h 7095781"/>
              <a:gd name="connsiteX25" fmla="*/ 208482 w 5421510"/>
              <a:gd name="connsiteY25" fmla="*/ 5228211 h 7095781"/>
              <a:gd name="connsiteX26" fmla="*/ 2118964 w 5421510"/>
              <a:gd name="connsiteY26" fmla="*/ 3316944 h 7095781"/>
              <a:gd name="connsiteX27" fmla="*/ 3449982 w 5421510"/>
              <a:gd name="connsiteY27" fmla="*/ 3331111 h 7095781"/>
              <a:gd name="connsiteX28" fmla="*/ 3656146 w 5421510"/>
              <a:gd name="connsiteY28" fmla="*/ 3542680 h 7095781"/>
              <a:gd name="connsiteX29" fmla="*/ 3641177 w 5421510"/>
              <a:gd name="connsiteY29" fmla="*/ 4949011 h 7095781"/>
              <a:gd name="connsiteX30" fmla="*/ 3430557 w 5421510"/>
              <a:gd name="connsiteY30" fmla="*/ 5156144 h 7095781"/>
              <a:gd name="connsiteX31" fmla="*/ 2099539 w 5421510"/>
              <a:gd name="connsiteY31" fmla="*/ 5141977 h 7095781"/>
              <a:gd name="connsiteX32" fmla="*/ 1893377 w 5421510"/>
              <a:gd name="connsiteY32" fmla="*/ 4930408 h 7095781"/>
              <a:gd name="connsiteX33" fmla="*/ 1908346 w 5421510"/>
              <a:gd name="connsiteY33" fmla="*/ 3524077 h 7095781"/>
              <a:gd name="connsiteX34" fmla="*/ 2118964 w 5421510"/>
              <a:gd name="connsiteY34" fmla="*/ 3316944 h 7095781"/>
              <a:gd name="connsiteX35" fmla="*/ 4029263 w 5421510"/>
              <a:gd name="connsiteY35" fmla="*/ 3316850 h 7095781"/>
              <a:gd name="connsiteX36" fmla="*/ 5360283 w 5421510"/>
              <a:gd name="connsiteY36" fmla="*/ 3331018 h 7095781"/>
              <a:gd name="connsiteX37" fmla="*/ 5402236 w 5421510"/>
              <a:gd name="connsiteY37" fmla="*/ 3335718 h 7095781"/>
              <a:gd name="connsiteX38" fmla="*/ 5421510 w 5421510"/>
              <a:gd name="connsiteY38" fmla="*/ 3341955 h 7095781"/>
              <a:gd name="connsiteX39" fmla="*/ 5421510 w 5421510"/>
              <a:gd name="connsiteY39" fmla="*/ 5140654 h 7095781"/>
              <a:gd name="connsiteX40" fmla="*/ 5382901 w 5421510"/>
              <a:gd name="connsiteY40" fmla="*/ 5152244 h 7095781"/>
              <a:gd name="connsiteX41" fmla="*/ 5340857 w 5421510"/>
              <a:gd name="connsiteY41" fmla="*/ 5156050 h 7095781"/>
              <a:gd name="connsiteX42" fmla="*/ 4009839 w 5421510"/>
              <a:gd name="connsiteY42" fmla="*/ 5141883 h 7095781"/>
              <a:gd name="connsiteX43" fmla="*/ 3803676 w 5421510"/>
              <a:gd name="connsiteY43" fmla="*/ 4930314 h 7095781"/>
              <a:gd name="connsiteX44" fmla="*/ 3818644 w 5421510"/>
              <a:gd name="connsiteY44" fmla="*/ 3523984 h 7095781"/>
              <a:gd name="connsiteX45" fmla="*/ 4029263 w 5421510"/>
              <a:gd name="connsiteY45" fmla="*/ 3316850 h 7095781"/>
              <a:gd name="connsiteX46" fmla="*/ 227906 w 5421510"/>
              <a:gd name="connsiteY46" fmla="*/ 3274508 h 7095781"/>
              <a:gd name="connsiteX47" fmla="*/ 1558926 w 5421510"/>
              <a:gd name="connsiteY47" fmla="*/ 3288675 h 7095781"/>
              <a:gd name="connsiteX48" fmla="*/ 1765088 w 5421510"/>
              <a:gd name="connsiteY48" fmla="*/ 3500244 h 7095781"/>
              <a:gd name="connsiteX49" fmla="*/ 1750119 w 5421510"/>
              <a:gd name="connsiteY49" fmla="*/ 4906575 h 7095781"/>
              <a:gd name="connsiteX50" fmla="*/ 1539501 w 5421510"/>
              <a:gd name="connsiteY50" fmla="*/ 5113708 h 7095781"/>
              <a:gd name="connsiteX51" fmla="*/ 208482 w 5421510"/>
              <a:gd name="connsiteY51" fmla="*/ 5099541 h 7095781"/>
              <a:gd name="connsiteX52" fmla="*/ 2321 w 5421510"/>
              <a:gd name="connsiteY52" fmla="*/ 4887972 h 7095781"/>
              <a:gd name="connsiteX53" fmla="*/ 17288 w 5421510"/>
              <a:gd name="connsiteY53" fmla="*/ 3481641 h 7095781"/>
              <a:gd name="connsiteX54" fmla="*/ 227906 w 5421510"/>
              <a:gd name="connsiteY54" fmla="*/ 3274508 h 7095781"/>
              <a:gd name="connsiteX55" fmla="*/ 3430829 w 5421510"/>
              <a:gd name="connsiteY55" fmla="*/ 1377311 h 7095781"/>
              <a:gd name="connsiteX56" fmla="*/ 3639220 w 5421510"/>
              <a:gd name="connsiteY56" fmla="*/ 1586663 h 7095781"/>
              <a:gd name="connsiteX57" fmla="*/ 3639153 w 5421510"/>
              <a:gd name="connsiteY57" fmla="*/ 2993073 h 7095781"/>
              <a:gd name="connsiteX58" fmla="*/ 3430740 w 5421510"/>
              <a:gd name="connsiteY58" fmla="*/ 3202445 h 7095781"/>
              <a:gd name="connsiteX59" fmla="*/ 2099645 w 5421510"/>
              <a:gd name="connsiteY59" fmla="*/ 3202510 h 7095781"/>
              <a:gd name="connsiteX60" fmla="*/ 1891253 w 5421510"/>
              <a:gd name="connsiteY60" fmla="*/ 2993159 h 7095781"/>
              <a:gd name="connsiteX61" fmla="*/ 1891322 w 5421510"/>
              <a:gd name="connsiteY61" fmla="*/ 1586749 h 7095781"/>
              <a:gd name="connsiteX62" fmla="*/ 2099735 w 5421510"/>
              <a:gd name="connsiteY62" fmla="*/ 1377376 h 7095781"/>
              <a:gd name="connsiteX63" fmla="*/ 5341129 w 5421510"/>
              <a:gd name="connsiteY63" fmla="*/ 1377218 h 7095781"/>
              <a:gd name="connsiteX64" fmla="*/ 5383130 w 5421510"/>
              <a:gd name="connsiteY64" fmla="*/ 1381469 h 7095781"/>
              <a:gd name="connsiteX65" fmla="*/ 5421510 w 5421510"/>
              <a:gd name="connsiteY65" fmla="*/ 1393437 h 7095781"/>
              <a:gd name="connsiteX66" fmla="*/ 5421510 w 5421510"/>
              <a:gd name="connsiteY66" fmla="*/ 3186097 h 7095781"/>
              <a:gd name="connsiteX67" fmla="*/ 5383041 w 5421510"/>
              <a:gd name="connsiteY67" fmla="*/ 3198095 h 7095781"/>
              <a:gd name="connsiteX68" fmla="*/ 5341040 w 5421510"/>
              <a:gd name="connsiteY68" fmla="*/ 3202351 h 7095781"/>
              <a:gd name="connsiteX69" fmla="*/ 4009945 w 5421510"/>
              <a:gd name="connsiteY69" fmla="*/ 3202417 h 7095781"/>
              <a:gd name="connsiteX70" fmla="*/ 3801553 w 5421510"/>
              <a:gd name="connsiteY70" fmla="*/ 2993066 h 7095781"/>
              <a:gd name="connsiteX71" fmla="*/ 3801621 w 5421510"/>
              <a:gd name="connsiteY71" fmla="*/ 1586655 h 7095781"/>
              <a:gd name="connsiteX72" fmla="*/ 4010034 w 5421510"/>
              <a:gd name="connsiteY72" fmla="*/ 1377282 h 7095781"/>
              <a:gd name="connsiteX73" fmla="*/ 1539770 w 5421510"/>
              <a:gd name="connsiteY73" fmla="*/ 1334874 h 7095781"/>
              <a:gd name="connsiteX74" fmla="*/ 1748161 w 5421510"/>
              <a:gd name="connsiteY74" fmla="*/ 1544226 h 7095781"/>
              <a:gd name="connsiteX75" fmla="*/ 1748093 w 5421510"/>
              <a:gd name="connsiteY75" fmla="*/ 2950636 h 7095781"/>
              <a:gd name="connsiteX76" fmla="*/ 1539680 w 5421510"/>
              <a:gd name="connsiteY76" fmla="*/ 3160009 h 7095781"/>
              <a:gd name="connsiteX77" fmla="*/ 208585 w 5421510"/>
              <a:gd name="connsiteY77" fmla="*/ 3160074 h 7095781"/>
              <a:gd name="connsiteX78" fmla="*/ 192 w 5421510"/>
              <a:gd name="connsiteY78" fmla="*/ 2950722 h 7095781"/>
              <a:gd name="connsiteX79" fmla="*/ 262 w 5421510"/>
              <a:gd name="connsiteY79" fmla="*/ 1544312 h 7095781"/>
              <a:gd name="connsiteX80" fmla="*/ 208674 w 5421510"/>
              <a:gd name="connsiteY80" fmla="*/ 1334940 h 7095781"/>
              <a:gd name="connsiteX81" fmla="*/ 3814904 w 5421510"/>
              <a:gd name="connsiteY81" fmla="*/ 0 h 7095781"/>
              <a:gd name="connsiteX82" fmla="*/ 5421510 w 5421510"/>
              <a:gd name="connsiteY82" fmla="*/ 0 h 7095781"/>
              <a:gd name="connsiteX83" fmla="*/ 5421510 w 5421510"/>
              <a:gd name="connsiteY83" fmla="*/ 1247440 h 7095781"/>
              <a:gd name="connsiteX84" fmla="*/ 5383091 w 5421510"/>
              <a:gd name="connsiteY84" fmla="*/ 1258974 h 7095781"/>
              <a:gd name="connsiteX85" fmla="*/ 5341048 w 5421510"/>
              <a:gd name="connsiteY85" fmla="*/ 1262780 h 7095781"/>
              <a:gd name="connsiteX86" fmla="*/ 4010029 w 5421510"/>
              <a:gd name="connsiteY86" fmla="*/ 1248612 h 7095781"/>
              <a:gd name="connsiteX87" fmla="*/ 3803867 w 5421510"/>
              <a:gd name="connsiteY87" fmla="*/ 1037044 h 7095781"/>
              <a:gd name="connsiteX88" fmla="*/ 1904607 w 5421510"/>
              <a:gd name="connsiteY88" fmla="*/ 0 h 7095781"/>
              <a:gd name="connsiteX89" fmla="*/ 3652604 w 5421510"/>
              <a:gd name="connsiteY89" fmla="*/ 0 h 7095781"/>
              <a:gd name="connsiteX90" fmla="*/ 3641367 w 5421510"/>
              <a:gd name="connsiteY90" fmla="*/ 1055740 h 7095781"/>
              <a:gd name="connsiteX91" fmla="*/ 3430748 w 5421510"/>
              <a:gd name="connsiteY91" fmla="*/ 1262872 h 7095781"/>
              <a:gd name="connsiteX92" fmla="*/ 2099730 w 5421510"/>
              <a:gd name="connsiteY92" fmla="*/ 1248706 h 7095781"/>
              <a:gd name="connsiteX93" fmla="*/ 1893568 w 5421510"/>
              <a:gd name="connsiteY93" fmla="*/ 1037137 h 7095781"/>
              <a:gd name="connsiteX94" fmla="*/ 13094 w 5421510"/>
              <a:gd name="connsiteY94" fmla="*/ 0 h 7095781"/>
              <a:gd name="connsiteX95" fmla="*/ 1761092 w 5421510"/>
              <a:gd name="connsiteY95" fmla="*/ 0 h 7095781"/>
              <a:gd name="connsiteX96" fmla="*/ 1750306 w 5421510"/>
              <a:gd name="connsiteY96" fmla="*/ 1013303 h 7095781"/>
              <a:gd name="connsiteX97" fmla="*/ 1539688 w 5421510"/>
              <a:gd name="connsiteY97" fmla="*/ 1220435 h 7095781"/>
              <a:gd name="connsiteX98" fmla="*/ 208668 w 5421510"/>
              <a:gd name="connsiteY98" fmla="*/ 1206270 h 7095781"/>
              <a:gd name="connsiteX99" fmla="*/ 2506 w 5421510"/>
              <a:gd name="connsiteY99" fmla="*/ 994700 h 709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21510" h="7095781">
                <a:moveTo>
                  <a:pt x="3430639" y="5270582"/>
                </a:moveTo>
                <a:cubicBezTo>
                  <a:pt x="3545737" y="5270576"/>
                  <a:pt x="3639037" y="5364306"/>
                  <a:pt x="3639031" y="5479933"/>
                </a:cubicBezTo>
                <a:lnTo>
                  <a:pt x="3638963" y="6886344"/>
                </a:lnTo>
                <a:cubicBezTo>
                  <a:pt x="3638957" y="7001972"/>
                  <a:pt x="3545647" y="7095710"/>
                  <a:pt x="3430550" y="7095716"/>
                </a:cubicBezTo>
                <a:lnTo>
                  <a:pt x="2099456" y="7095781"/>
                </a:lnTo>
                <a:cubicBezTo>
                  <a:pt x="1984357" y="7095787"/>
                  <a:pt x="1891057" y="7002058"/>
                  <a:pt x="1891063" y="6886430"/>
                </a:cubicBezTo>
                <a:lnTo>
                  <a:pt x="1891132" y="5480019"/>
                </a:lnTo>
                <a:cubicBezTo>
                  <a:pt x="1891138" y="5364392"/>
                  <a:pt x="1984447" y="5270653"/>
                  <a:pt x="2099545" y="5270647"/>
                </a:cubicBezTo>
                <a:close/>
                <a:moveTo>
                  <a:pt x="5340940" y="5270488"/>
                </a:moveTo>
                <a:cubicBezTo>
                  <a:pt x="5355327" y="5270488"/>
                  <a:pt x="5369374" y="5271952"/>
                  <a:pt x="5382940" y="5274740"/>
                </a:cubicBezTo>
                <a:lnTo>
                  <a:pt x="5421510" y="5286766"/>
                </a:lnTo>
                <a:lnTo>
                  <a:pt x="5421510" y="7079310"/>
                </a:lnTo>
                <a:lnTo>
                  <a:pt x="5382851" y="7091367"/>
                </a:lnTo>
                <a:cubicBezTo>
                  <a:pt x="5369284" y="7094156"/>
                  <a:pt x="5355237" y="7095622"/>
                  <a:pt x="5340850" y="7095622"/>
                </a:cubicBezTo>
                <a:lnTo>
                  <a:pt x="4009754" y="7095688"/>
                </a:lnTo>
                <a:cubicBezTo>
                  <a:pt x="3894657" y="7095693"/>
                  <a:pt x="3801357" y="7001964"/>
                  <a:pt x="3801362" y="6886336"/>
                </a:cubicBezTo>
                <a:lnTo>
                  <a:pt x="3801431" y="5479926"/>
                </a:lnTo>
                <a:cubicBezTo>
                  <a:pt x="3801437" y="5364298"/>
                  <a:pt x="3894746" y="5270559"/>
                  <a:pt x="4009844" y="5270554"/>
                </a:cubicBezTo>
                <a:close/>
                <a:moveTo>
                  <a:pt x="1539579" y="5228146"/>
                </a:moveTo>
                <a:cubicBezTo>
                  <a:pt x="1654676" y="5228140"/>
                  <a:pt x="1747976" y="5321869"/>
                  <a:pt x="1747971" y="5437498"/>
                </a:cubicBezTo>
                <a:lnTo>
                  <a:pt x="1747902" y="6843908"/>
                </a:lnTo>
                <a:cubicBezTo>
                  <a:pt x="1747897" y="6959535"/>
                  <a:pt x="1654587" y="7053275"/>
                  <a:pt x="1539490" y="7053281"/>
                </a:cubicBezTo>
                <a:lnTo>
                  <a:pt x="208394" y="7053345"/>
                </a:lnTo>
                <a:cubicBezTo>
                  <a:pt x="93296" y="7053351"/>
                  <a:pt x="-3" y="6959621"/>
                  <a:pt x="1" y="6843994"/>
                </a:cubicBezTo>
                <a:lnTo>
                  <a:pt x="72" y="5437583"/>
                </a:lnTo>
                <a:cubicBezTo>
                  <a:pt x="76" y="5321956"/>
                  <a:pt x="93386" y="5228216"/>
                  <a:pt x="208482" y="5228211"/>
                </a:cubicBezTo>
                <a:close/>
                <a:moveTo>
                  <a:pt x="2118964" y="3316944"/>
                </a:moveTo>
                <a:lnTo>
                  <a:pt x="3449982" y="3331111"/>
                </a:lnTo>
                <a:cubicBezTo>
                  <a:pt x="3565073" y="3332336"/>
                  <a:pt x="3657375" y="3427059"/>
                  <a:pt x="3656146" y="3542680"/>
                </a:cubicBezTo>
                <a:lnTo>
                  <a:pt x="3641177" y="4949011"/>
                </a:lnTo>
                <a:cubicBezTo>
                  <a:pt x="3639945" y="5064633"/>
                  <a:pt x="3545648" y="5157369"/>
                  <a:pt x="3430557" y="5156144"/>
                </a:cubicBezTo>
                <a:lnTo>
                  <a:pt x="2099539" y="5141977"/>
                </a:lnTo>
                <a:cubicBezTo>
                  <a:pt x="1984448" y="5140752"/>
                  <a:pt x="1892147" y="5046029"/>
                  <a:pt x="1893377" y="4930408"/>
                </a:cubicBezTo>
                <a:lnTo>
                  <a:pt x="1908346" y="3524077"/>
                </a:lnTo>
                <a:cubicBezTo>
                  <a:pt x="1909576" y="3408455"/>
                  <a:pt x="2003873" y="3315719"/>
                  <a:pt x="2118964" y="3316944"/>
                </a:cubicBezTo>
                <a:close/>
                <a:moveTo>
                  <a:pt x="4029263" y="3316850"/>
                </a:moveTo>
                <a:lnTo>
                  <a:pt x="5360283" y="3331018"/>
                </a:lnTo>
                <a:cubicBezTo>
                  <a:pt x="5374670" y="3331171"/>
                  <a:pt x="5388700" y="3332785"/>
                  <a:pt x="5402236" y="3335718"/>
                </a:cubicBezTo>
                <a:lnTo>
                  <a:pt x="5421510" y="3341955"/>
                </a:lnTo>
                <a:lnTo>
                  <a:pt x="5421510" y="5140654"/>
                </a:lnTo>
                <a:lnTo>
                  <a:pt x="5382901" y="5152244"/>
                </a:lnTo>
                <a:cubicBezTo>
                  <a:pt x="5369305" y="5154889"/>
                  <a:pt x="5355244" y="5156203"/>
                  <a:pt x="5340857" y="5156050"/>
                </a:cubicBezTo>
                <a:lnTo>
                  <a:pt x="4009839" y="5141883"/>
                </a:lnTo>
                <a:cubicBezTo>
                  <a:pt x="3894747" y="5140658"/>
                  <a:pt x="3802445" y="5045936"/>
                  <a:pt x="3803676" y="4930314"/>
                </a:cubicBezTo>
                <a:lnTo>
                  <a:pt x="3818644" y="3523984"/>
                </a:lnTo>
                <a:cubicBezTo>
                  <a:pt x="3819875" y="3408362"/>
                  <a:pt x="3914172" y="3315625"/>
                  <a:pt x="4029263" y="3316850"/>
                </a:cubicBezTo>
                <a:close/>
                <a:moveTo>
                  <a:pt x="227906" y="3274508"/>
                </a:moveTo>
                <a:lnTo>
                  <a:pt x="1558926" y="3288675"/>
                </a:lnTo>
                <a:cubicBezTo>
                  <a:pt x="1674018" y="3289900"/>
                  <a:pt x="1766318" y="3384623"/>
                  <a:pt x="1765088" y="3500244"/>
                </a:cubicBezTo>
                <a:lnTo>
                  <a:pt x="1750119" y="4906575"/>
                </a:lnTo>
                <a:cubicBezTo>
                  <a:pt x="1748889" y="5022197"/>
                  <a:pt x="1654592" y="5114933"/>
                  <a:pt x="1539501" y="5113708"/>
                </a:cubicBezTo>
                <a:lnTo>
                  <a:pt x="208482" y="5099541"/>
                </a:lnTo>
                <a:cubicBezTo>
                  <a:pt x="93390" y="5098316"/>
                  <a:pt x="1088" y="5003594"/>
                  <a:pt x="2321" y="4887972"/>
                </a:cubicBezTo>
                <a:lnTo>
                  <a:pt x="17288" y="3481641"/>
                </a:lnTo>
                <a:cubicBezTo>
                  <a:pt x="18518" y="3366020"/>
                  <a:pt x="112815" y="3273283"/>
                  <a:pt x="227906" y="3274508"/>
                </a:cubicBezTo>
                <a:close/>
                <a:moveTo>
                  <a:pt x="3430829" y="1377311"/>
                </a:moveTo>
                <a:cubicBezTo>
                  <a:pt x="3545926" y="1377305"/>
                  <a:pt x="3639227" y="1471035"/>
                  <a:pt x="3639220" y="1586663"/>
                </a:cubicBezTo>
                <a:lnTo>
                  <a:pt x="3639153" y="2993073"/>
                </a:lnTo>
                <a:cubicBezTo>
                  <a:pt x="3639147" y="3108701"/>
                  <a:pt x="3545838" y="3202439"/>
                  <a:pt x="3430740" y="3202445"/>
                </a:cubicBezTo>
                <a:lnTo>
                  <a:pt x="2099645" y="3202510"/>
                </a:lnTo>
                <a:cubicBezTo>
                  <a:pt x="1984547" y="3202516"/>
                  <a:pt x="1891248" y="3108787"/>
                  <a:pt x="1891253" y="2993159"/>
                </a:cubicBezTo>
                <a:lnTo>
                  <a:pt x="1891322" y="1586749"/>
                </a:lnTo>
                <a:cubicBezTo>
                  <a:pt x="1891329" y="1471121"/>
                  <a:pt x="1984638" y="1377381"/>
                  <a:pt x="2099735" y="1377376"/>
                </a:cubicBezTo>
                <a:close/>
                <a:moveTo>
                  <a:pt x="5341129" y="1377218"/>
                </a:moveTo>
                <a:cubicBezTo>
                  <a:pt x="5355516" y="1377217"/>
                  <a:pt x="5369563" y="1378681"/>
                  <a:pt x="5383130" y="1381469"/>
                </a:cubicBezTo>
                <a:lnTo>
                  <a:pt x="5421510" y="1393437"/>
                </a:lnTo>
                <a:lnTo>
                  <a:pt x="5421510" y="3186097"/>
                </a:lnTo>
                <a:lnTo>
                  <a:pt x="5383041" y="3198095"/>
                </a:lnTo>
                <a:cubicBezTo>
                  <a:pt x="5369474" y="3200885"/>
                  <a:pt x="5355427" y="3202350"/>
                  <a:pt x="5341040" y="3202351"/>
                </a:cubicBezTo>
                <a:lnTo>
                  <a:pt x="4009945" y="3202417"/>
                </a:lnTo>
                <a:cubicBezTo>
                  <a:pt x="3894847" y="3202422"/>
                  <a:pt x="3801547" y="3108693"/>
                  <a:pt x="3801553" y="2993066"/>
                </a:cubicBezTo>
                <a:lnTo>
                  <a:pt x="3801621" y="1586655"/>
                </a:lnTo>
                <a:cubicBezTo>
                  <a:pt x="3801627" y="1471028"/>
                  <a:pt x="3894935" y="1377289"/>
                  <a:pt x="4010034" y="1377282"/>
                </a:cubicBezTo>
                <a:close/>
                <a:moveTo>
                  <a:pt x="1539770" y="1334874"/>
                </a:moveTo>
                <a:cubicBezTo>
                  <a:pt x="1654866" y="1334869"/>
                  <a:pt x="1748167" y="1428598"/>
                  <a:pt x="1748161" y="1544226"/>
                </a:cubicBezTo>
                <a:lnTo>
                  <a:pt x="1748093" y="2950636"/>
                </a:lnTo>
                <a:cubicBezTo>
                  <a:pt x="1748087" y="3066264"/>
                  <a:pt x="1654777" y="3160003"/>
                  <a:pt x="1539680" y="3160009"/>
                </a:cubicBezTo>
                <a:lnTo>
                  <a:pt x="208585" y="3160074"/>
                </a:lnTo>
                <a:cubicBezTo>
                  <a:pt x="93486" y="3160079"/>
                  <a:pt x="188" y="3066350"/>
                  <a:pt x="192" y="2950722"/>
                </a:cubicBezTo>
                <a:lnTo>
                  <a:pt x="262" y="1544312"/>
                </a:lnTo>
                <a:cubicBezTo>
                  <a:pt x="266" y="1428684"/>
                  <a:pt x="93576" y="1334946"/>
                  <a:pt x="208674" y="1334940"/>
                </a:cubicBezTo>
                <a:close/>
                <a:moveTo>
                  <a:pt x="3814904" y="0"/>
                </a:moveTo>
                <a:lnTo>
                  <a:pt x="5421510" y="0"/>
                </a:lnTo>
                <a:lnTo>
                  <a:pt x="5421510" y="1247440"/>
                </a:lnTo>
                <a:lnTo>
                  <a:pt x="5383091" y="1258974"/>
                </a:lnTo>
                <a:cubicBezTo>
                  <a:pt x="5369496" y="1261618"/>
                  <a:pt x="5355435" y="1262933"/>
                  <a:pt x="5341048" y="1262780"/>
                </a:cubicBezTo>
                <a:lnTo>
                  <a:pt x="4010029" y="1248612"/>
                </a:lnTo>
                <a:cubicBezTo>
                  <a:pt x="3894938" y="1247387"/>
                  <a:pt x="3802636" y="1152666"/>
                  <a:pt x="3803867" y="1037044"/>
                </a:cubicBezTo>
                <a:close/>
                <a:moveTo>
                  <a:pt x="1904607" y="0"/>
                </a:moveTo>
                <a:lnTo>
                  <a:pt x="3652604" y="0"/>
                </a:lnTo>
                <a:lnTo>
                  <a:pt x="3641367" y="1055740"/>
                </a:lnTo>
                <a:cubicBezTo>
                  <a:pt x="3640136" y="1171362"/>
                  <a:pt x="3545839" y="1264097"/>
                  <a:pt x="3430748" y="1262872"/>
                </a:cubicBezTo>
                <a:lnTo>
                  <a:pt x="2099730" y="1248706"/>
                </a:lnTo>
                <a:cubicBezTo>
                  <a:pt x="1984638" y="1247481"/>
                  <a:pt x="1892337" y="1152758"/>
                  <a:pt x="1893568" y="1037137"/>
                </a:cubicBezTo>
                <a:close/>
                <a:moveTo>
                  <a:pt x="13094" y="0"/>
                </a:moveTo>
                <a:lnTo>
                  <a:pt x="1761092" y="0"/>
                </a:lnTo>
                <a:lnTo>
                  <a:pt x="1750306" y="1013303"/>
                </a:lnTo>
                <a:cubicBezTo>
                  <a:pt x="1749076" y="1128924"/>
                  <a:pt x="1654779" y="1221660"/>
                  <a:pt x="1539688" y="1220435"/>
                </a:cubicBezTo>
                <a:lnTo>
                  <a:pt x="208668" y="1206270"/>
                </a:lnTo>
                <a:cubicBezTo>
                  <a:pt x="93578" y="1205043"/>
                  <a:pt x="1276" y="1110322"/>
                  <a:pt x="2506" y="994700"/>
                </a:cubicBezTo>
                <a:close/>
              </a:path>
            </a:pathLst>
          </a:custGeom>
          <a:blipFill dpi="0" rotWithShape="1">
            <a:blip r:embed="rId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E19C9D-F2CC-F906-0B57-FD00863A6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853" y="5738430"/>
            <a:ext cx="577467" cy="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06409-C798-9D90-9515-8A92AA93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FBB64E-94E6-029D-6CC1-945A41156F2B}"/>
              </a:ext>
            </a:extLst>
          </p:cNvPr>
          <p:cNvSpPr/>
          <p:nvPr/>
        </p:nvSpPr>
        <p:spPr>
          <a:xfrm flipH="1">
            <a:off x="-897743" y="2290916"/>
            <a:ext cx="5573330" cy="5019368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FC307-ADCD-1164-4511-84B1871E1277}"/>
              </a:ext>
            </a:extLst>
          </p:cNvPr>
          <p:cNvGrpSpPr/>
          <p:nvPr/>
        </p:nvGrpSpPr>
        <p:grpSpPr>
          <a:xfrm rot="5400000">
            <a:off x="8403678" y="-3174721"/>
            <a:ext cx="584775" cy="7080607"/>
            <a:chOff x="4175722" y="1283494"/>
            <a:chExt cx="747418" cy="571239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68CA9A-4090-E673-67D0-FB48466AC520}"/>
                </a:ext>
              </a:extLst>
            </p:cNvPr>
            <p:cNvSpPr/>
            <p:nvPr/>
          </p:nvSpPr>
          <p:spPr>
            <a:xfrm rot="16200000" flipV="1">
              <a:off x="2624865" y="4202654"/>
              <a:ext cx="3852000" cy="252000"/>
            </a:xfrm>
            <a:custGeom>
              <a:avLst/>
              <a:gdLst>
                <a:gd name="connsiteX0" fmla="*/ 3602563 w 3602563"/>
                <a:gd name="connsiteY0" fmla="*/ 249138 h 249138"/>
                <a:gd name="connsiteX1" fmla="*/ 3602563 w 3602563"/>
                <a:gd name="connsiteY1" fmla="*/ 0 h 249138"/>
                <a:gd name="connsiteX2" fmla="*/ 2701922 w 3602563"/>
                <a:gd name="connsiteY2" fmla="*/ 0 h 249138"/>
                <a:gd name="connsiteX3" fmla="*/ 2701921 w 3602563"/>
                <a:gd name="connsiteY3" fmla="*/ 0 h 249138"/>
                <a:gd name="connsiteX4" fmla="*/ 1801282 w 3602563"/>
                <a:gd name="connsiteY4" fmla="*/ 0 h 249138"/>
                <a:gd name="connsiteX5" fmla="*/ 1801280 w 3602563"/>
                <a:gd name="connsiteY5" fmla="*/ 0 h 249138"/>
                <a:gd name="connsiteX6" fmla="*/ 900642 w 3602563"/>
                <a:gd name="connsiteY6" fmla="*/ 0 h 249138"/>
                <a:gd name="connsiteX7" fmla="*/ 900640 w 3602563"/>
                <a:gd name="connsiteY7" fmla="*/ 0 h 249138"/>
                <a:gd name="connsiteX8" fmla="*/ 0 w 3602563"/>
                <a:gd name="connsiteY8" fmla="*/ 0 h 249138"/>
                <a:gd name="connsiteX9" fmla="*/ 0 w 3602563"/>
                <a:gd name="connsiteY9" fmla="*/ 249138 h 249138"/>
                <a:gd name="connsiteX10" fmla="*/ 900640 w 3602563"/>
                <a:gd name="connsiteY10" fmla="*/ 249138 h 249138"/>
                <a:gd name="connsiteX11" fmla="*/ 900642 w 3602563"/>
                <a:gd name="connsiteY11" fmla="*/ 249138 h 249138"/>
                <a:gd name="connsiteX12" fmla="*/ 1801280 w 3602563"/>
                <a:gd name="connsiteY12" fmla="*/ 249138 h 249138"/>
                <a:gd name="connsiteX13" fmla="*/ 1801282 w 3602563"/>
                <a:gd name="connsiteY13" fmla="*/ 249138 h 249138"/>
                <a:gd name="connsiteX14" fmla="*/ 2701921 w 3602563"/>
                <a:gd name="connsiteY14" fmla="*/ 249138 h 249138"/>
                <a:gd name="connsiteX15" fmla="*/ 2701922 w 3602563"/>
                <a:gd name="connsiteY15" fmla="*/ 249138 h 2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02563" h="249138">
                  <a:moveTo>
                    <a:pt x="3602563" y="249138"/>
                  </a:moveTo>
                  <a:lnTo>
                    <a:pt x="3602563" y="0"/>
                  </a:lnTo>
                  <a:lnTo>
                    <a:pt x="2701922" y="0"/>
                  </a:lnTo>
                  <a:lnTo>
                    <a:pt x="2701921" y="0"/>
                  </a:lnTo>
                  <a:lnTo>
                    <a:pt x="1801282" y="0"/>
                  </a:lnTo>
                  <a:lnTo>
                    <a:pt x="1801280" y="0"/>
                  </a:lnTo>
                  <a:lnTo>
                    <a:pt x="900642" y="0"/>
                  </a:lnTo>
                  <a:lnTo>
                    <a:pt x="900640" y="0"/>
                  </a:lnTo>
                  <a:lnTo>
                    <a:pt x="0" y="0"/>
                  </a:lnTo>
                  <a:lnTo>
                    <a:pt x="0" y="249138"/>
                  </a:lnTo>
                  <a:lnTo>
                    <a:pt x="900640" y="249138"/>
                  </a:lnTo>
                  <a:lnTo>
                    <a:pt x="900642" y="249138"/>
                  </a:lnTo>
                  <a:lnTo>
                    <a:pt x="1801280" y="249138"/>
                  </a:lnTo>
                  <a:lnTo>
                    <a:pt x="1801282" y="249138"/>
                  </a:lnTo>
                  <a:lnTo>
                    <a:pt x="2701921" y="249138"/>
                  </a:lnTo>
                  <a:lnTo>
                    <a:pt x="2701922" y="249138"/>
                  </a:lnTo>
                  <a:close/>
                </a:path>
              </a:pathLst>
            </a:cu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B76680-E4EB-098C-DB0F-AB6D9E8A883A}"/>
                </a:ext>
              </a:extLst>
            </p:cNvPr>
            <p:cNvSpPr/>
            <p:nvPr/>
          </p:nvSpPr>
          <p:spPr>
            <a:xfrm rot="16200000" flipV="1">
              <a:off x="2375727" y="4202654"/>
              <a:ext cx="3852000" cy="252000"/>
            </a:xfrm>
            <a:custGeom>
              <a:avLst/>
              <a:gdLst>
                <a:gd name="connsiteX0" fmla="*/ 3602563 w 3602563"/>
                <a:gd name="connsiteY0" fmla="*/ 249138 h 249138"/>
                <a:gd name="connsiteX1" fmla="*/ 3602563 w 3602563"/>
                <a:gd name="connsiteY1" fmla="*/ 0 h 249138"/>
                <a:gd name="connsiteX2" fmla="*/ 2701922 w 3602563"/>
                <a:gd name="connsiteY2" fmla="*/ 0 h 249138"/>
                <a:gd name="connsiteX3" fmla="*/ 2701921 w 3602563"/>
                <a:gd name="connsiteY3" fmla="*/ 0 h 249138"/>
                <a:gd name="connsiteX4" fmla="*/ 1801282 w 3602563"/>
                <a:gd name="connsiteY4" fmla="*/ 0 h 249138"/>
                <a:gd name="connsiteX5" fmla="*/ 1801280 w 3602563"/>
                <a:gd name="connsiteY5" fmla="*/ 0 h 249138"/>
                <a:gd name="connsiteX6" fmla="*/ 900642 w 3602563"/>
                <a:gd name="connsiteY6" fmla="*/ 0 h 249138"/>
                <a:gd name="connsiteX7" fmla="*/ 900640 w 3602563"/>
                <a:gd name="connsiteY7" fmla="*/ 0 h 249138"/>
                <a:gd name="connsiteX8" fmla="*/ 0 w 3602563"/>
                <a:gd name="connsiteY8" fmla="*/ 0 h 249138"/>
                <a:gd name="connsiteX9" fmla="*/ 0 w 3602563"/>
                <a:gd name="connsiteY9" fmla="*/ 249138 h 249138"/>
                <a:gd name="connsiteX10" fmla="*/ 900640 w 3602563"/>
                <a:gd name="connsiteY10" fmla="*/ 249138 h 249138"/>
                <a:gd name="connsiteX11" fmla="*/ 900642 w 3602563"/>
                <a:gd name="connsiteY11" fmla="*/ 249138 h 249138"/>
                <a:gd name="connsiteX12" fmla="*/ 1801280 w 3602563"/>
                <a:gd name="connsiteY12" fmla="*/ 249138 h 249138"/>
                <a:gd name="connsiteX13" fmla="*/ 1801282 w 3602563"/>
                <a:gd name="connsiteY13" fmla="*/ 249138 h 249138"/>
                <a:gd name="connsiteX14" fmla="*/ 2701921 w 3602563"/>
                <a:gd name="connsiteY14" fmla="*/ 249138 h 249138"/>
                <a:gd name="connsiteX15" fmla="*/ 2701922 w 3602563"/>
                <a:gd name="connsiteY15" fmla="*/ 249138 h 2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02563" h="249138">
                  <a:moveTo>
                    <a:pt x="3602563" y="249138"/>
                  </a:moveTo>
                  <a:lnTo>
                    <a:pt x="3602563" y="0"/>
                  </a:lnTo>
                  <a:lnTo>
                    <a:pt x="2701922" y="0"/>
                  </a:lnTo>
                  <a:lnTo>
                    <a:pt x="2701921" y="0"/>
                  </a:lnTo>
                  <a:lnTo>
                    <a:pt x="1801282" y="0"/>
                  </a:lnTo>
                  <a:lnTo>
                    <a:pt x="1801280" y="0"/>
                  </a:lnTo>
                  <a:lnTo>
                    <a:pt x="900642" y="0"/>
                  </a:lnTo>
                  <a:lnTo>
                    <a:pt x="900640" y="0"/>
                  </a:lnTo>
                  <a:lnTo>
                    <a:pt x="0" y="0"/>
                  </a:lnTo>
                  <a:lnTo>
                    <a:pt x="0" y="249138"/>
                  </a:lnTo>
                  <a:lnTo>
                    <a:pt x="900640" y="249138"/>
                  </a:lnTo>
                  <a:lnTo>
                    <a:pt x="900642" y="249138"/>
                  </a:lnTo>
                  <a:lnTo>
                    <a:pt x="1801280" y="249138"/>
                  </a:lnTo>
                  <a:lnTo>
                    <a:pt x="1801282" y="249138"/>
                  </a:lnTo>
                  <a:lnTo>
                    <a:pt x="2701921" y="249138"/>
                  </a:lnTo>
                  <a:lnTo>
                    <a:pt x="2701922" y="2491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3346AC-365E-1EA3-81B3-DFE417FB655A}"/>
                </a:ext>
              </a:extLst>
            </p:cNvPr>
            <p:cNvSpPr/>
            <p:nvPr/>
          </p:nvSpPr>
          <p:spPr>
            <a:xfrm>
              <a:off x="4175722" y="1283494"/>
              <a:ext cx="747417" cy="879283"/>
            </a:xfrm>
            <a:prstGeom prst="roundRect">
              <a:avLst/>
            </a:prstGeom>
            <a:gradFill>
              <a:gsLst>
                <a:gs pos="75000">
                  <a:srgbClr val="70AD47">
                    <a:lumMod val="20000"/>
                    <a:lumOff val="80000"/>
                  </a:srgbClr>
                </a:gs>
                <a:gs pos="32000">
                  <a:srgbClr val="00B050"/>
                </a:gs>
                <a:gs pos="100000">
                  <a:srgbClr val="00B050"/>
                </a:gs>
                <a:gs pos="0">
                  <a:srgbClr val="70AD47">
                    <a:lumMod val="20000"/>
                    <a:lumOff val="80000"/>
                  </a:srgbClr>
                </a:gs>
              </a:gsLst>
              <a:lin ang="162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C3A0DF-63E4-DD7C-67B8-AC4A0C985F30}"/>
                </a:ext>
              </a:extLst>
            </p:cNvPr>
            <p:cNvGrpSpPr/>
            <p:nvPr/>
          </p:nvGrpSpPr>
          <p:grpSpPr>
            <a:xfrm>
              <a:off x="4175725" y="6241951"/>
              <a:ext cx="747415" cy="753937"/>
              <a:chOff x="4175725" y="5987951"/>
              <a:chExt cx="747415" cy="753937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C7303BA2-38C1-B761-A877-56B1A86E31F5}"/>
                  </a:ext>
                </a:extLst>
              </p:cNvPr>
              <p:cNvSpPr/>
              <p:nvPr/>
            </p:nvSpPr>
            <p:spPr>
              <a:xfrm flipV="1">
                <a:off x="4175725" y="5987951"/>
                <a:ext cx="747415" cy="753937"/>
              </a:xfrm>
              <a:prstGeom prst="triangle">
                <a:avLst/>
              </a:prstGeom>
              <a:gradFill>
                <a:gsLst>
                  <a:gs pos="100000">
                    <a:schemeClr val="accent4">
                      <a:lumMod val="20000"/>
                      <a:lumOff val="80000"/>
                    </a:schemeClr>
                  </a:gs>
                  <a:gs pos="0">
                    <a:schemeClr val="accent4">
                      <a:lumMod val="75000"/>
                    </a:schemeClr>
                  </a:gs>
                  <a:gs pos="45000">
                    <a:srgbClr val="FFC000">
                      <a:lumMod val="40000"/>
                      <a:lumOff val="60000"/>
                    </a:srgbClr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6065129D-075C-5CCD-8A25-D895A79C295E}"/>
                  </a:ext>
                </a:extLst>
              </p:cNvPr>
              <p:cNvSpPr/>
              <p:nvPr/>
            </p:nvSpPr>
            <p:spPr>
              <a:xfrm flipV="1">
                <a:off x="4435687" y="6512411"/>
                <a:ext cx="227492" cy="229477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FD9F58-99B2-0125-7A4D-B5A96DE804CD}"/>
                </a:ext>
              </a:extLst>
            </p:cNvPr>
            <p:cNvSpPr/>
            <p:nvPr/>
          </p:nvSpPr>
          <p:spPr>
            <a:xfrm>
              <a:off x="4175725" y="2152650"/>
              <a:ext cx="747415" cy="271463"/>
            </a:xfrm>
            <a:prstGeom prst="rect">
              <a:avLst/>
            </a:prstGeom>
            <a:gradFill flip="none" rotWithShape="1">
              <a:gsLst>
                <a:gs pos="75000">
                  <a:sysClr val="window" lastClr="FFFFFF">
                    <a:lumMod val="50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AE65BB-57ED-669D-915B-D35D6ABA7121}"/>
                </a:ext>
              </a:extLst>
            </p:cNvPr>
            <p:cNvSpPr/>
            <p:nvPr/>
          </p:nvSpPr>
          <p:spPr>
            <a:xfrm>
              <a:off x="4175725" y="1629086"/>
              <a:ext cx="747415" cy="271463"/>
            </a:xfrm>
            <a:prstGeom prst="rect">
              <a:avLst/>
            </a:prstGeom>
            <a:gradFill flip="none" rotWithShape="1">
              <a:gsLst>
                <a:gs pos="75000">
                  <a:schemeClr val="accent4">
                    <a:lumMod val="60000"/>
                    <a:lumOff val="40000"/>
                  </a:schemeClr>
                </a:gs>
                <a:gs pos="37000">
                  <a:srgbClr val="FFF0C5"/>
                </a:gs>
                <a:gs pos="100000">
                  <a:schemeClr val="accent4">
                    <a:lumMod val="60000"/>
                    <a:lumOff val="40000"/>
                  </a:schemeClr>
                </a:gs>
                <a:gs pos="0">
                  <a:srgbClr val="F5FFC5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3D0D30-ED31-7F01-EA15-63245D00E345}"/>
                </a:ext>
              </a:extLst>
            </p:cNvPr>
            <p:cNvSpPr/>
            <p:nvPr/>
          </p:nvSpPr>
          <p:spPr>
            <a:xfrm>
              <a:off x="4175725" y="1891314"/>
              <a:ext cx="747415" cy="271463"/>
            </a:xfrm>
            <a:prstGeom prst="rect">
              <a:avLst/>
            </a:prstGeom>
            <a:gradFill flip="none" rotWithShape="1">
              <a:gsLst>
                <a:gs pos="1000">
                  <a:sysClr val="window" lastClr="FFFFFF">
                    <a:lumMod val="50000"/>
                  </a:sysClr>
                </a:gs>
                <a:gs pos="75000">
                  <a:sysClr val="window" lastClr="FFFFFF">
                    <a:lumMod val="75000"/>
                  </a:sysClr>
                </a:gs>
                <a:gs pos="53000">
                  <a:sysClr val="window" lastClr="FFFFFF">
                    <a:lumMod val="50000"/>
                    <a:alpha val="94000"/>
                  </a:sysClr>
                </a:gs>
                <a:gs pos="100000">
                  <a:sysClr val="window" lastClr="FFFFFF">
                    <a:lumMod val="50000"/>
                  </a:sysClr>
                </a:gs>
                <a:gs pos="38000">
                  <a:sysClr val="window" lastClr="FFFFFF">
                    <a:lumMod val="75000"/>
                  </a:sys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FF243F-B099-CEBA-19DF-B006E34968B8}"/>
                </a:ext>
              </a:extLst>
            </p:cNvPr>
            <p:cNvSpPr/>
            <p:nvPr/>
          </p:nvSpPr>
          <p:spPr>
            <a:xfrm rot="16200000" flipV="1">
              <a:off x="2892073" y="4206042"/>
              <a:ext cx="3812995" cy="249136"/>
            </a:xfrm>
            <a:custGeom>
              <a:avLst/>
              <a:gdLst>
                <a:gd name="connsiteX0" fmla="*/ 3602563 w 3602563"/>
                <a:gd name="connsiteY0" fmla="*/ 249138 h 249138"/>
                <a:gd name="connsiteX1" fmla="*/ 3602563 w 3602563"/>
                <a:gd name="connsiteY1" fmla="*/ 0 h 249138"/>
                <a:gd name="connsiteX2" fmla="*/ 2701922 w 3602563"/>
                <a:gd name="connsiteY2" fmla="*/ 0 h 249138"/>
                <a:gd name="connsiteX3" fmla="*/ 2701921 w 3602563"/>
                <a:gd name="connsiteY3" fmla="*/ 0 h 249138"/>
                <a:gd name="connsiteX4" fmla="*/ 1801282 w 3602563"/>
                <a:gd name="connsiteY4" fmla="*/ 0 h 249138"/>
                <a:gd name="connsiteX5" fmla="*/ 1801280 w 3602563"/>
                <a:gd name="connsiteY5" fmla="*/ 0 h 249138"/>
                <a:gd name="connsiteX6" fmla="*/ 900642 w 3602563"/>
                <a:gd name="connsiteY6" fmla="*/ 0 h 249138"/>
                <a:gd name="connsiteX7" fmla="*/ 900640 w 3602563"/>
                <a:gd name="connsiteY7" fmla="*/ 0 h 249138"/>
                <a:gd name="connsiteX8" fmla="*/ 0 w 3602563"/>
                <a:gd name="connsiteY8" fmla="*/ 0 h 249138"/>
                <a:gd name="connsiteX9" fmla="*/ 0 w 3602563"/>
                <a:gd name="connsiteY9" fmla="*/ 249138 h 249138"/>
                <a:gd name="connsiteX10" fmla="*/ 900640 w 3602563"/>
                <a:gd name="connsiteY10" fmla="*/ 249138 h 249138"/>
                <a:gd name="connsiteX11" fmla="*/ 900642 w 3602563"/>
                <a:gd name="connsiteY11" fmla="*/ 249138 h 249138"/>
                <a:gd name="connsiteX12" fmla="*/ 1801280 w 3602563"/>
                <a:gd name="connsiteY12" fmla="*/ 249138 h 249138"/>
                <a:gd name="connsiteX13" fmla="*/ 1801282 w 3602563"/>
                <a:gd name="connsiteY13" fmla="*/ 249138 h 249138"/>
                <a:gd name="connsiteX14" fmla="*/ 2701921 w 3602563"/>
                <a:gd name="connsiteY14" fmla="*/ 249138 h 249138"/>
                <a:gd name="connsiteX15" fmla="*/ 2701922 w 3602563"/>
                <a:gd name="connsiteY15" fmla="*/ 249138 h 2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02563" h="249138">
                  <a:moveTo>
                    <a:pt x="3602563" y="249138"/>
                  </a:moveTo>
                  <a:lnTo>
                    <a:pt x="3602563" y="0"/>
                  </a:lnTo>
                  <a:lnTo>
                    <a:pt x="2701922" y="0"/>
                  </a:lnTo>
                  <a:lnTo>
                    <a:pt x="2701921" y="0"/>
                  </a:lnTo>
                  <a:lnTo>
                    <a:pt x="1801282" y="0"/>
                  </a:lnTo>
                  <a:lnTo>
                    <a:pt x="1801280" y="0"/>
                  </a:lnTo>
                  <a:lnTo>
                    <a:pt x="900642" y="0"/>
                  </a:lnTo>
                  <a:lnTo>
                    <a:pt x="900640" y="0"/>
                  </a:lnTo>
                  <a:lnTo>
                    <a:pt x="0" y="0"/>
                  </a:lnTo>
                  <a:lnTo>
                    <a:pt x="0" y="249138"/>
                  </a:lnTo>
                  <a:lnTo>
                    <a:pt x="900640" y="249138"/>
                  </a:lnTo>
                  <a:lnTo>
                    <a:pt x="900642" y="249138"/>
                  </a:lnTo>
                  <a:lnTo>
                    <a:pt x="1801280" y="249138"/>
                  </a:lnTo>
                  <a:lnTo>
                    <a:pt x="1801282" y="249138"/>
                  </a:lnTo>
                  <a:lnTo>
                    <a:pt x="2701921" y="249138"/>
                  </a:lnTo>
                  <a:lnTo>
                    <a:pt x="2701922" y="249138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56E84-229A-DF32-ED06-CD4997F0AB3B}"/>
              </a:ext>
            </a:extLst>
          </p:cNvPr>
          <p:cNvSpPr txBox="1"/>
          <p:nvPr/>
        </p:nvSpPr>
        <p:spPr>
          <a:xfrm>
            <a:off x="6894291" y="0"/>
            <a:ext cx="368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DATASETS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A8C8988-BC58-840D-BCBC-3346F6648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14980"/>
              </p:ext>
            </p:extLst>
          </p:nvPr>
        </p:nvGraphicFramePr>
        <p:xfrm>
          <a:off x="0" y="919316"/>
          <a:ext cx="12236369" cy="50193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30200" dir="7800000" sx="109000" sy="109000" algn="ctr" rotWithShape="0">
                    <a:schemeClr val="accent4">
                      <a:lumMod val="20000"/>
                      <a:lumOff val="80000"/>
                      <a:alpha val="88000"/>
                    </a:schemeClr>
                  </a:outerShdw>
                </a:effectLst>
                <a:tableStyleId>{EB9631B5-78F2-41C9-869B-9F39066F8104}</a:tableStyleId>
              </a:tblPr>
              <a:tblGrid>
                <a:gridCol w="2663542">
                  <a:extLst>
                    <a:ext uri="{9D8B030D-6E8A-4147-A177-3AD203B41FA5}">
                      <a16:colId xmlns:a16="http://schemas.microsoft.com/office/drawing/2014/main" val="4146272493"/>
                    </a:ext>
                  </a:extLst>
                </a:gridCol>
                <a:gridCol w="4763622">
                  <a:extLst>
                    <a:ext uri="{9D8B030D-6E8A-4147-A177-3AD203B41FA5}">
                      <a16:colId xmlns:a16="http://schemas.microsoft.com/office/drawing/2014/main" val="2396684551"/>
                    </a:ext>
                  </a:extLst>
                </a:gridCol>
                <a:gridCol w="4809205">
                  <a:extLst>
                    <a:ext uri="{9D8B030D-6E8A-4147-A177-3AD203B41FA5}">
                      <a16:colId xmlns:a16="http://schemas.microsoft.com/office/drawing/2014/main" val="3525639312"/>
                    </a:ext>
                  </a:extLst>
                </a:gridCol>
              </a:tblGrid>
              <a:tr h="5785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50800" dist="50800" dir="5400000" algn="ctr" rotWithShape="0">
                              <a:schemeClr val="tx1">
                                <a:lumMod val="75000"/>
                                <a:lumOff val="25000"/>
                                <a:alpha val="89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DATA(S)</a:t>
                      </a:r>
                      <a:endParaRPr lang="en-IN" sz="2800" dirty="0">
                        <a:effectLst>
                          <a:outerShdw blurRad="50800" dist="50800" dir="5400000" algn="ctr" rotWithShape="0">
                            <a:schemeClr val="tx1">
                              <a:lumMod val="75000"/>
                              <a:lumOff val="25000"/>
                              <a:alpha val="89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50800" dist="50800" dir="5400000" algn="ctr" rotWithShape="0">
                              <a:schemeClr val="tx1">
                                <a:lumMod val="75000"/>
                                <a:lumOff val="25000"/>
                                <a:alpha val="89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2800" dirty="0">
                        <a:effectLst>
                          <a:outerShdw blurRad="50800" dist="50800" dir="5400000" algn="ctr" rotWithShape="0">
                            <a:schemeClr val="tx1">
                              <a:lumMod val="75000"/>
                              <a:lumOff val="25000"/>
                              <a:alpha val="89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50800" dist="50800" dir="5400000" algn="ctr" rotWithShape="0">
                              <a:schemeClr val="tx1">
                                <a:lumMod val="75000"/>
                                <a:lumOff val="25000"/>
                                <a:alpha val="89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SOURCES</a:t>
                      </a:r>
                      <a:endParaRPr lang="en-IN" sz="2800" dirty="0">
                        <a:effectLst>
                          <a:outerShdw blurRad="50800" dist="50800" dir="5400000" algn="ctr" rotWithShape="0">
                            <a:schemeClr val="tx1">
                              <a:lumMod val="75000"/>
                              <a:lumOff val="25000"/>
                              <a:alpha val="89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601457"/>
                  </a:ext>
                </a:extLst>
              </a:tr>
              <a:tr h="86775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Raster File of the Study Area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Processes from UAV Dataset</a:t>
                      </a:r>
                      <a:endParaRPr lang="en-IN" sz="20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Centre for Study of Science, Technology and Policy (CSTEP) (</a:t>
                      </a:r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https://cstep.in/</a:t>
                      </a:r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/>
                      <a:endParaRPr lang="en-IN" sz="5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826013"/>
                  </a:ext>
                </a:extLst>
              </a:tr>
              <a:tr h="44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 of the Study Area</a:t>
                      </a:r>
                    </a:p>
                  </a:txBody>
                  <a:tcPr>
                    <a:solidFill>
                      <a:schemeClr val="lt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 from the same Drone Data</a:t>
                      </a:r>
                      <a:endParaRPr lang="en-IN" sz="200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lt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en-IN" sz="200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lt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642044"/>
                  </a:ext>
                </a:extLst>
              </a:tr>
              <a:tr h="782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E947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Hillshade map of the Study Area</a:t>
                      </a:r>
                    </a:p>
                  </a:txBody>
                  <a:tcPr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239567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Processed from the previously mentioned DEM Data</a:t>
                      </a:r>
                      <a:endParaRPr lang="en-IN" sz="2000" dirty="0">
                        <a:solidFill>
                          <a:srgbClr val="239567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39567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en-IN" sz="2000" dirty="0">
                        <a:solidFill>
                          <a:srgbClr val="239567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108524"/>
                  </a:ext>
                </a:extLst>
              </a:tr>
              <a:tr h="78268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 Insolation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lt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NOAA Solar position calculator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ISRO Solar Calculator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lt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https://gml.noaa.gov/grad/solcalc/azel.html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https://vedas.sac.gov.in/solar-calculator/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lt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06484"/>
                  </a:ext>
                </a:extLst>
              </a:tr>
              <a:tr h="78268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 Radiation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Copernicus Atmosphere Monitoring Services (CAMS)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https://atmosphere.copernicus.eu/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dk1">
                        <a:tint val="2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370200"/>
                  </a:ext>
                </a:extLst>
              </a:tr>
              <a:tr h="78268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Tilt Angle of the Solar Panel</a:t>
                      </a:r>
                      <a:endParaRPr lang="en-IN" sz="20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lt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Depending on the latitude of the Study Area</a:t>
                      </a:r>
                      <a:endParaRPr lang="en-IN" sz="20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lt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en-IN" sz="20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lt1"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89382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9D6C2FD4-3FE9-D04D-455F-5CE12176A8E0}"/>
              </a:ext>
            </a:extLst>
          </p:cNvPr>
          <p:cNvSpPr/>
          <p:nvPr/>
        </p:nvSpPr>
        <p:spPr>
          <a:xfrm>
            <a:off x="101119" y="6216073"/>
            <a:ext cx="605891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4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4">
                <a:lumMod val="20000"/>
                <a:lumOff val="80000"/>
              </a:schemeClr>
            </a:gs>
            <a:gs pos="51000">
              <a:srgbClr val="FFE7E7"/>
            </a:gs>
            <a:gs pos="97000">
              <a:schemeClr val="accent4">
                <a:lumMod val="20000"/>
                <a:lumOff val="80000"/>
              </a:schemeClr>
            </a:gs>
            <a:gs pos="81000">
              <a:schemeClr val="accent4">
                <a:lumMod val="20000"/>
                <a:lumOff val="80000"/>
              </a:schemeClr>
            </a:gs>
            <a:gs pos="39000">
              <a:srgbClr val="FFDDDD"/>
            </a:gs>
            <a:gs pos="62000">
              <a:srgbClr val="FFE7E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A66073-7CC0-ED8B-366A-4064204D09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AD7D40-9DBB-D5A4-6867-E27DDA48ED1E}"/>
              </a:ext>
            </a:extLst>
          </p:cNvPr>
          <p:cNvSpPr/>
          <p:nvPr/>
        </p:nvSpPr>
        <p:spPr>
          <a:xfrm>
            <a:off x="0" y="266556"/>
            <a:ext cx="12192000" cy="462116"/>
          </a:xfrm>
          <a:prstGeom prst="rect">
            <a:avLst/>
          </a:prstGeom>
          <a:solidFill>
            <a:srgbClr val="799AD5"/>
          </a:solidFill>
          <a:ln>
            <a:noFill/>
          </a:ln>
          <a:effectLst>
            <a:outerShdw blurRad="50800" dist="50800" dir="5400000" algn="ctr" rotWithShape="0">
              <a:schemeClr val="accent1">
                <a:lumMod val="75000"/>
                <a:alpha val="9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601D9-51CF-BA98-D44D-3462D727C062}"/>
              </a:ext>
            </a:extLst>
          </p:cNvPr>
          <p:cNvSpPr txBox="1"/>
          <p:nvPr/>
        </p:nvSpPr>
        <p:spPr>
          <a:xfrm>
            <a:off x="3628103" y="257168"/>
            <a:ext cx="493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50800" dir="5400000" algn="ctr" rotWithShape="0">
                    <a:srgbClr val="000000">
                      <a:alpha val="9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METHODOLOGY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50800" dist="50800" dir="5400000" algn="ctr" rotWithShape="0">
                  <a:srgbClr val="000000">
                    <a:alpha val="90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E5D518-9CED-D9F8-63E1-5563BB7B149D}"/>
              </a:ext>
            </a:extLst>
          </p:cNvPr>
          <p:cNvSpPr/>
          <p:nvPr/>
        </p:nvSpPr>
        <p:spPr>
          <a:xfrm>
            <a:off x="101119" y="6199633"/>
            <a:ext cx="596465" cy="562132"/>
          </a:xfrm>
          <a:prstGeom prst="ellipse">
            <a:avLst/>
          </a:prstGeom>
          <a:solidFill>
            <a:srgbClr val="700038"/>
          </a:solidFill>
          <a:ln>
            <a:solidFill>
              <a:srgbClr val="70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DDBF4-DC33-43F9-1F4A-8AA1938E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1"/>
          <a:stretch>
            <a:fillRect/>
          </a:stretch>
        </p:blipFill>
        <p:spPr>
          <a:xfrm>
            <a:off x="101119" y="960700"/>
            <a:ext cx="11989762" cy="53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8AB01-5526-939A-1E58-F4F09A56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02A6E0-5C47-E424-00BF-8B7244F5DDA8}"/>
              </a:ext>
            </a:extLst>
          </p:cNvPr>
          <p:cNvSpPr/>
          <p:nvPr/>
        </p:nvSpPr>
        <p:spPr>
          <a:xfrm flipH="1">
            <a:off x="-897743" y="2290916"/>
            <a:ext cx="5573330" cy="5019368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1418F1-2F6E-34E1-B97E-6652F13BBA5A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BE4313-98D2-83CC-DDE3-C1EEDB3C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" t="1656"/>
          <a:stretch>
            <a:fillRect/>
          </a:stretch>
        </p:blipFill>
        <p:spPr>
          <a:xfrm>
            <a:off x="19538" y="874023"/>
            <a:ext cx="5953626" cy="4793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F1D64B-4A82-CEE1-AAE8-14CD3402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64" y="1778594"/>
            <a:ext cx="6218836" cy="4793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962864-4A38-0DAA-E073-A8EC11685565}"/>
              </a:ext>
            </a:extLst>
          </p:cNvPr>
          <p:cNvSpPr/>
          <p:nvPr/>
        </p:nvSpPr>
        <p:spPr>
          <a:xfrm>
            <a:off x="0" y="96236"/>
            <a:ext cx="3582186" cy="5938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ASPECT</a:t>
            </a:r>
            <a:endParaRPr lang="en-IN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38FABA-1307-78B8-AEA8-43F911725D51}"/>
              </a:ext>
            </a:extLst>
          </p:cNvPr>
          <p:cNvSpPr/>
          <p:nvPr/>
        </p:nvSpPr>
        <p:spPr>
          <a:xfrm rot="10800000">
            <a:off x="8294903" y="1028401"/>
            <a:ext cx="3877559" cy="5958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B4CBC-1A4B-8416-65B0-3D7588EE107F}"/>
              </a:ext>
            </a:extLst>
          </p:cNvPr>
          <p:cNvSpPr txBox="1"/>
          <p:nvPr/>
        </p:nvSpPr>
        <p:spPr>
          <a:xfrm>
            <a:off x="8909899" y="1028401"/>
            <a:ext cx="2930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endParaRPr lang="en-IN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9FCB1E62-F910-F963-B784-E0BEA02F3792}"/>
              </a:ext>
            </a:extLst>
          </p:cNvPr>
          <p:cNvSpPr/>
          <p:nvPr/>
        </p:nvSpPr>
        <p:spPr>
          <a:xfrm>
            <a:off x="6504973" y="96236"/>
            <a:ext cx="5687028" cy="777787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6">
              <a:lumMod val="50000"/>
            </a:schemeClr>
          </a:solidFill>
          <a:effectLst>
            <a:outerShdw blurRad="50800" dist="38100" dir="5400000" algn="t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2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DB611-DB31-FB9C-B795-BF068D802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706D3-19E8-9CFA-4F38-225A050D1B39}"/>
              </a:ext>
            </a:extLst>
          </p:cNvPr>
          <p:cNvSpPr/>
          <p:nvPr/>
        </p:nvSpPr>
        <p:spPr>
          <a:xfrm flipH="1">
            <a:off x="-897743" y="2290916"/>
            <a:ext cx="5573330" cy="5019368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6E7F17-BCAA-D91C-42C7-801F9186FB47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FDDEDAE-A5F9-344C-4C3A-71533D72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5" t="1573" r="1169" b="1909"/>
          <a:stretch>
            <a:fillRect/>
          </a:stretch>
        </p:blipFill>
        <p:spPr>
          <a:xfrm>
            <a:off x="0" y="784469"/>
            <a:ext cx="5922609" cy="4767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A3AEBD-06C0-5E62-682E-5655DD6A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0" t="1408" r="1324" b="1723"/>
          <a:stretch>
            <a:fillRect/>
          </a:stretch>
        </p:blipFill>
        <p:spPr>
          <a:xfrm>
            <a:off x="5910606" y="1569149"/>
            <a:ext cx="6281394" cy="48621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D5BB1E-26E1-47EC-7005-2136FCDA0151}"/>
              </a:ext>
            </a:extLst>
          </p:cNvPr>
          <p:cNvSpPr/>
          <p:nvPr/>
        </p:nvSpPr>
        <p:spPr>
          <a:xfrm>
            <a:off x="0" y="96236"/>
            <a:ext cx="3582186" cy="5938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HILLSHADE</a:t>
            </a:r>
            <a:endParaRPr lang="en-IN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5B172F-A801-0EB2-432C-91E86A3B1BBD}"/>
              </a:ext>
            </a:extLst>
          </p:cNvPr>
          <p:cNvSpPr/>
          <p:nvPr/>
        </p:nvSpPr>
        <p:spPr>
          <a:xfrm rot="10800000">
            <a:off x="7909088" y="723509"/>
            <a:ext cx="4282911" cy="5958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EE4214-5D9D-F124-484C-63CA12F0D52C}"/>
              </a:ext>
            </a:extLst>
          </p:cNvPr>
          <p:cNvSpPr txBox="1"/>
          <p:nvPr/>
        </p:nvSpPr>
        <p:spPr>
          <a:xfrm>
            <a:off x="8161277" y="744416"/>
            <a:ext cx="3778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ELEVATION (DSM)</a:t>
            </a:r>
            <a:endParaRPr lang="en-IN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6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2E872-A347-0F82-04E2-01148D1F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00180-24FC-3668-3F4B-9F87CA19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19" r="17175"/>
          <a:stretch>
            <a:fillRect/>
          </a:stretch>
        </p:blipFill>
        <p:spPr>
          <a:xfrm>
            <a:off x="0" y="1852661"/>
            <a:ext cx="5456682" cy="4595149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4BC6294-683B-D002-A0BF-80B1811BC558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98F9F-39D4-9E88-E575-C9E172988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"/>
          <a:stretch>
            <a:fillRect/>
          </a:stretch>
        </p:blipFill>
        <p:spPr>
          <a:xfrm>
            <a:off x="5450230" y="1852660"/>
            <a:ext cx="6741770" cy="4595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787E9E-5299-A5F9-1BB8-BA8DF4CE12C1}"/>
              </a:ext>
            </a:extLst>
          </p:cNvPr>
          <p:cNvSpPr/>
          <p:nvPr/>
        </p:nvSpPr>
        <p:spPr>
          <a:xfrm>
            <a:off x="0" y="96236"/>
            <a:ext cx="12192000" cy="1596597"/>
          </a:xfrm>
          <a:prstGeom prst="rect">
            <a:avLst/>
          </a:prstGeom>
          <a:solidFill>
            <a:srgbClr val="002060">
              <a:alpha val="7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sun angle values for multiple dates were derived using the NOAA Solar Position Calculator, providing essential illumination parameters for precise rooftop and shadow interpretation.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NOAA’s solar geometry data improved the reliability of feature detection and enhanced the overall analytical accuracy within the study area.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8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18391-0B3A-380B-EA53-991D25AA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600259F-C78B-6BE0-33D3-ECC8469BF39D}"/>
              </a:ext>
            </a:extLst>
          </p:cNvPr>
          <p:cNvSpPr/>
          <p:nvPr/>
        </p:nvSpPr>
        <p:spPr>
          <a:xfrm>
            <a:off x="101118" y="6288854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40588-0E7D-9B57-FA19-28008373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" t="1684"/>
          <a:stretch>
            <a:fillRect/>
          </a:stretch>
        </p:blipFill>
        <p:spPr>
          <a:xfrm>
            <a:off x="3244768" y="1"/>
            <a:ext cx="4482147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DE434-53C9-1FDA-665F-14101F10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914" y="1"/>
            <a:ext cx="4465085" cy="342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C2C61-9E0F-12B7-B073-CA8E9F272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5" t="1280"/>
          <a:stretch>
            <a:fillRect/>
          </a:stretch>
        </p:blipFill>
        <p:spPr>
          <a:xfrm>
            <a:off x="3244768" y="3429001"/>
            <a:ext cx="4482147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0D3AD-EEE8-154B-0ADF-E5696E14D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1" t="1169" r="618"/>
          <a:stretch>
            <a:fillRect/>
          </a:stretch>
        </p:blipFill>
        <p:spPr>
          <a:xfrm>
            <a:off x="7726912" y="3429000"/>
            <a:ext cx="4465085" cy="3428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81A863-504E-7B90-4583-6A1873E5CED9}"/>
              </a:ext>
            </a:extLst>
          </p:cNvPr>
          <p:cNvSpPr/>
          <p:nvPr/>
        </p:nvSpPr>
        <p:spPr>
          <a:xfrm>
            <a:off x="5204460" y="457200"/>
            <a:ext cx="1569720" cy="525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F602EF-3876-8454-9F14-65ACC4D5726D}"/>
              </a:ext>
            </a:extLst>
          </p:cNvPr>
          <p:cNvSpPr/>
          <p:nvPr/>
        </p:nvSpPr>
        <p:spPr>
          <a:xfrm>
            <a:off x="5221522" y="303546"/>
            <a:ext cx="1770348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MARCH, 21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4CBB0-148C-6B4D-64F3-06C0CDD44F9C}"/>
              </a:ext>
            </a:extLst>
          </p:cNvPr>
          <p:cNvSpPr/>
          <p:nvPr/>
        </p:nvSpPr>
        <p:spPr>
          <a:xfrm>
            <a:off x="9686607" y="308610"/>
            <a:ext cx="1770348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JUNE, 21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6D1DA-156A-CF43-A855-B34EE1B8E69D}"/>
              </a:ext>
            </a:extLst>
          </p:cNvPr>
          <p:cNvSpPr/>
          <p:nvPr/>
        </p:nvSpPr>
        <p:spPr>
          <a:xfrm>
            <a:off x="4771213" y="3680460"/>
            <a:ext cx="2220657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SEPTEMBER, 21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FD7AC6-DC23-694C-9AF1-560D321EFFFB}"/>
              </a:ext>
            </a:extLst>
          </p:cNvPr>
          <p:cNvSpPr/>
          <p:nvPr/>
        </p:nvSpPr>
        <p:spPr>
          <a:xfrm>
            <a:off x="9173197" y="3680460"/>
            <a:ext cx="2220657" cy="41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DECEMBER, 21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F631C9-0268-EEA0-5C3D-9D2CA0D15E7E}"/>
              </a:ext>
            </a:extLst>
          </p:cNvPr>
          <p:cNvSpPr/>
          <p:nvPr/>
        </p:nvSpPr>
        <p:spPr>
          <a:xfrm>
            <a:off x="0" y="138895"/>
            <a:ext cx="3244768" cy="1307940"/>
          </a:xfrm>
          <a:prstGeom prst="rect">
            <a:avLst/>
          </a:prstGeom>
          <a:solidFill>
            <a:srgbClr val="1C48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 HILLSHADE MAP WITH VARYING SUN ANGLE AND ELEVATION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51524-AA03-6DAD-9BCF-26D1B108AA0C}"/>
              </a:ext>
            </a:extLst>
          </p:cNvPr>
          <p:cNvSpPr txBox="1"/>
          <p:nvPr/>
        </p:nvSpPr>
        <p:spPr>
          <a:xfrm>
            <a:off x="101118" y="1513354"/>
            <a:ext cx="3058771" cy="47089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0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March, 2025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Azimuth- 151.82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Elevation- 75.26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0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June, 2025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Azimuth- 204.79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Elevation- 78.41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0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September, 2025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Azimuth- 166.51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Elevation-76.90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0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December, 2025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Azimuth- 173.06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Elevation- 53.32</a:t>
            </a:r>
          </a:p>
        </p:txBody>
      </p:sp>
    </p:spTree>
    <p:extLst>
      <p:ext uri="{BB962C8B-B14F-4D97-AF65-F5344CB8AC3E}">
        <p14:creationId xmlns:p14="http://schemas.microsoft.com/office/powerpoint/2010/main" val="201677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rgbClr val="FFFECE"/>
            </a:gs>
            <a:gs pos="51000">
              <a:srgbClr val="C9EEFF"/>
            </a:gs>
            <a:gs pos="97000">
              <a:srgbClr val="FFC5C5"/>
            </a:gs>
            <a:gs pos="81000">
              <a:srgbClr val="FFE5E5"/>
            </a:gs>
            <a:gs pos="39000">
              <a:srgbClr val="CDFFFA"/>
            </a:gs>
            <a:gs pos="62000">
              <a:srgbClr val="E5F7FF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92045-68E9-1A04-8AAA-4E9C10A4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2610EE-A028-EDB6-A3A1-AFFF0FEDFF34}"/>
              </a:ext>
            </a:extLst>
          </p:cNvPr>
          <p:cNvGrpSpPr/>
          <p:nvPr/>
        </p:nvGrpSpPr>
        <p:grpSpPr>
          <a:xfrm>
            <a:off x="3653283" y="771835"/>
            <a:ext cx="594626" cy="617128"/>
            <a:chOff x="-26988" y="3175000"/>
            <a:chExt cx="2647951" cy="2647950"/>
          </a:xfrm>
          <a:solidFill>
            <a:schemeClr val="bg1"/>
          </a:solidFill>
        </p:grpSpPr>
        <p:sp>
          <p:nvSpPr>
            <p:cNvPr id="4" name="Freeform 25">
              <a:extLst>
                <a:ext uri="{FF2B5EF4-FFF2-40B4-BE49-F238E27FC236}">
                  <a16:creationId xmlns:a16="http://schemas.microsoft.com/office/drawing/2014/main" id="{CF146737-9D72-B941-4624-67E2AA477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988" y="4052888"/>
              <a:ext cx="1770063" cy="1770062"/>
            </a:xfrm>
            <a:custGeom>
              <a:avLst/>
              <a:gdLst>
                <a:gd name="T0" fmla="*/ 1464 w 1600"/>
                <a:gd name="T1" fmla="*/ 877 h 1600"/>
                <a:gd name="T2" fmla="*/ 1541 w 1600"/>
                <a:gd name="T3" fmla="*/ 677 h 1600"/>
                <a:gd name="T4" fmla="*/ 1581 w 1600"/>
                <a:gd name="T5" fmla="*/ 554 h 1600"/>
                <a:gd name="T6" fmla="*/ 1410 w 1600"/>
                <a:gd name="T7" fmla="*/ 363 h 1600"/>
                <a:gd name="T8" fmla="*/ 1215 w 1600"/>
                <a:gd name="T9" fmla="*/ 275 h 1600"/>
                <a:gd name="T10" fmla="*/ 1179 w 1600"/>
                <a:gd name="T11" fmla="*/ 73 h 1600"/>
                <a:gd name="T12" fmla="*/ 923 w 1600"/>
                <a:gd name="T13" fmla="*/ 59 h 1600"/>
                <a:gd name="T14" fmla="*/ 723 w 1600"/>
                <a:gd name="T15" fmla="*/ 136 h 1600"/>
                <a:gd name="T16" fmla="*/ 554 w 1600"/>
                <a:gd name="T17" fmla="*/ 19 h 1600"/>
                <a:gd name="T18" fmla="*/ 363 w 1600"/>
                <a:gd name="T19" fmla="*/ 190 h 1600"/>
                <a:gd name="T20" fmla="*/ 276 w 1600"/>
                <a:gd name="T21" fmla="*/ 385 h 1600"/>
                <a:gd name="T22" fmla="*/ 74 w 1600"/>
                <a:gd name="T23" fmla="*/ 421 h 1600"/>
                <a:gd name="T24" fmla="*/ 60 w 1600"/>
                <a:gd name="T25" fmla="*/ 677 h 1600"/>
                <a:gd name="T26" fmla="*/ 136 w 1600"/>
                <a:gd name="T27" fmla="*/ 877 h 1600"/>
                <a:gd name="T28" fmla="*/ 19 w 1600"/>
                <a:gd name="T29" fmla="*/ 1046 h 1600"/>
                <a:gd name="T30" fmla="*/ 190 w 1600"/>
                <a:gd name="T31" fmla="*/ 1237 h 1600"/>
                <a:gd name="T32" fmla="*/ 385 w 1600"/>
                <a:gd name="T33" fmla="*/ 1324 h 1600"/>
                <a:gd name="T34" fmla="*/ 422 w 1600"/>
                <a:gd name="T35" fmla="*/ 1526 h 1600"/>
                <a:gd name="T36" fmla="*/ 592 w 1600"/>
                <a:gd name="T37" fmla="*/ 1589 h 1600"/>
                <a:gd name="T38" fmla="*/ 723 w 1600"/>
                <a:gd name="T39" fmla="*/ 1464 h 1600"/>
                <a:gd name="T40" fmla="*/ 923 w 1600"/>
                <a:gd name="T41" fmla="*/ 1540 h 1600"/>
                <a:gd name="T42" fmla="*/ 1179 w 1600"/>
                <a:gd name="T43" fmla="*/ 1526 h 1600"/>
                <a:gd name="T44" fmla="*/ 1215 w 1600"/>
                <a:gd name="T45" fmla="*/ 1324 h 1600"/>
                <a:gd name="T46" fmla="*/ 1410 w 1600"/>
                <a:gd name="T47" fmla="*/ 1237 h 1600"/>
                <a:gd name="T48" fmla="*/ 1581 w 1600"/>
                <a:gd name="T49" fmla="*/ 1046 h 1600"/>
                <a:gd name="T50" fmla="*/ 1430 w 1600"/>
                <a:gd name="T51" fmla="*/ 1132 h 1600"/>
                <a:gd name="T52" fmla="*/ 1243 w 1600"/>
                <a:gd name="T53" fmla="*/ 1146 h 1600"/>
                <a:gd name="T54" fmla="*/ 1111 w 1600"/>
                <a:gd name="T55" fmla="*/ 1348 h 1600"/>
                <a:gd name="T56" fmla="*/ 1011 w 1600"/>
                <a:gd name="T57" fmla="*/ 1480 h 1600"/>
                <a:gd name="T58" fmla="*/ 869 w 1600"/>
                <a:gd name="T59" fmla="*/ 1358 h 1600"/>
                <a:gd name="T60" fmla="*/ 633 w 1600"/>
                <a:gd name="T61" fmla="*/ 1407 h 1600"/>
                <a:gd name="T62" fmla="*/ 468 w 1600"/>
                <a:gd name="T63" fmla="*/ 1430 h 1600"/>
                <a:gd name="T64" fmla="*/ 454 w 1600"/>
                <a:gd name="T65" fmla="*/ 1243 h 1600"/>
                <a:gd name="T66" fmla="*/ 252 w 1600"/>
                <a:gd name="T67" fmla="*/ 1111 h 1600"/>
                <a:gd name="T68" fmla="*/ 120 w 1600"/>
                <a:gd name="T69" fmla="*/ 1011 h 1600"/>
                <a:gd name="T70" fmla="*/ 242 w 1600"/>
                <a:gd name="T71" fmla="*/ 869 h 1600"/>
                <a:gd name="T72" fmla="*/ 193 w 1600"/>
                <a:gd name="T73" fmla="*/ 632 h 1600"/>
                <a:gd name="T74" fmla="*/ 170 w 1600"/>
                <a:gd name="T75" fmla="*/ 468 h 1600"/>
                <a:gd name="T76" fmla="*/ 357 w 1600"/>
                <a:gd name="T77" fmla="*/ 454 h 1600"/>
                <a:gd name="T78" fmla="*/ 489 w 1600"/>
                <a:gd name="T79" fmla="*/ 252 h 1600"/>
                <a:gd name="T80" fmla="*/ 589 w 1600"/>
                <a:gd name="T81" fmla="*/ 119 h 1600"/>
                <a:gd name="T82" fmla="*/ 731 w 1600"/>
                <a:gd name="T83" fmla="*/ 242 h 1600"/>
                <a:gd name="T84" fmla="*/ 968 w 1600"/>
                <a:gd name="T85" fmla="*/ 193 h 1600"/>
                <a:gd name="T86" fmla="*/ 1132 w 1600"/>
                <a:gd name="T87" fmla="*/ 170 h 1600"/>
                <a:gd name="T88" fmla="*/ 1146 w 1600"/>
                <a:gd name="T89" fmla="*/ 357 h 1600"/>
                <a:gd name="T90" fmla="*/ 1348 w 1600"/>
                <a:gd name="T91" fmla="*/ 489 h 1600"/>
                <a:gd name="T92" fmla="*/ 1481 w 1600"/>
                <a:gd name="T93" fmla="*/ 589 h 1600"/>
                <a:gd name="T94" fmla="*/ 1358 w 1600"/>
                <a:gd name="T95" fmla="*/ 731 h 1600"/>
                <a:gd name="T96" fmla="*/ 1407 w 1600"/>
                <a:gd name="T97" fmla="*/ 967 h 1600"/>
                <a:gd name="T98" fmla="*/ 1430 w 1600"/>
                <a:gd name="T99" fmla="*/ 1132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0" h="1600">
                  <a:moveTo>
                    <a:pt x="1541" y="922"/>
                  </a:moveTo>
                  <a:cubicBezTo>
                    <a:pt x="1516" y="907"/>
                    <a:pt x="1490" y="892"/>
                    <a:pt x="1464" y="877"/>
                  </a:cubicBezTo>
                  <a:cubicBezTo>
                    <a:pt x="1470" y="826"/>
                    <a:pt x="1470" y="774"/>
                    <a:pt x="1464" y="722"/>
                  </a:cubicBezTo>
                  <a:cubicBezTo>
                    <a:pt x="1490" y="707"/>
                    <a:pt x="1516" y="692"/>
                    <a:pt x="1541" y="677"/>
                  </a:cubicBezTo>
                  <a:cubicBezTo>
                    <a:pt x="1583" y="652"/>
                    <a:pt x="1600" y="599"/>
                    <a:pt x="1581" y="554"/>
                  </a:cubicBezTo>
                  <a:cubicBezTo>
                    <a:pt x="1581" y="554"/>
                    <a:pt x="1581" y="554"/>
                    <a:pt x="1581" y="554"/>
                  </a:cubicBezTo>
                  <a:cubicBezTo>
                    <a:pt x="1527" y="421"/>
                    <a:pt x="1527" y="421"/>
                    <a:pt x="1527" y="421"/>
                  </a:cubicBezTo>
                  <a:cubicBezTo>
                    <a:pt x="1508" y="376"/>
                    <a:pt x="1458" y="351"/>
                    <a:pt x="1410" y="363"/>
                  </a:cubicBezTo>
                  <a:cubicBezTo>
                    <a:pt x="1382" y="370"/>
                    <a:pt x="1353" y="377"/>
                    <a:pt x="1325" y="385"/>
                  </a:cubicBezTo>
                  <a:cubicBezTo>
                    <a:pt x="1293" y="344"/>
                    <a:pt x="1256" y="308"/>
                    <a:pt x="1215" y="275"/>
                  </a:cubicBezTo>
                  <a:cubicBezTo>
                    <a:pt x="1223" y="247"/>
                    <a:pt x="1230" y="218"/>
                    <a:pt x="1237" y="190"/>
                  </a:cubicBezTo>
                  <a:cubicBezTo>
                    <a:pt x="1249" y="142"/>
                    <a:pt x="1224" y="92"/>
                    <a:pt x="1179" y="73"/>
                  </a:cubicBezTo>
                  <a:cubicBezTo>
                    <a:pt x="1046" y="19"/>
                    <a:pt x="1046" y="19"/>
                    <a:pt x="1046" y="19"/>
                  </a:cubicBezTo>
                  <a:cubicBezTo>
                    <a:pt x="1001" y="0"/>
                    <a:pt x="948" y="17"/>
                    <a:pt x="923" y="59"/>
                  </a:cubicBezTo>
                  <a:cubicBezTo>
                    <a:pt x="908" y="84"/>
                    <a:pt x="892" y="110"/>
                    <a:pt x="878" y="136"/>
                  </a:cubicBezTo>
                  <a:cubicBezTo>
                    <a:pt x="826" y="130"/>
                    <a:pt x="774" y="130"/>
                    <a:pt x="723" y="136"/>
                  </a:cubicBezTo>
                  <a:cubicBezTo>
                    <a:pt x="708" y="110"/>
                    <a:pt x="693" y="84"/>
                    <a:pt x="678" y="59"/>
                  </a:cubicBezTo>
                  <a:cubicBezTo>
                    <a:pt x="653" y="17"/>
                    <a:pt x="599" y="0"/>
                    <a:pt x="554" y="19"/>
                  </a:cubicBezTo>
                  <a:cubicBezTo>
                    <a:pt x="422" y="73"/>
                    <a:pt x="422" y="73"/>
                    <a:pt x="422" y="73"/>
                  </a:cubicBezTo>
                  <a:cubicBezTo>
                    <a:pt x="377" y="92"/>
                    <a:pt x="351" y="142"/>
                    <a:pt x="363" y="190"/>
                  </a:cubicBezTo>
                  <a:cubicBezTo>
                    <a:pt x="370" y="218"/>
                    <a:pt x="378" y="247"/>
                    <a:pt x="385" y="275"/>
                  </a:cubicBezTo>
                  <a:cubicBezTo>
                    <a:pt x="345" y="307"/>
                    <a:pt x="308" y="344"/>
                    <a:pt x="276" y="385"/>
                  </a:cubicBezTo>
                  <a:cubicBezTo>
                    <a:pt x="247" y="377"/>
                    <a:pt x="218" y="370"/>
                    <a:pt x="190" y="363"/>
                  </a:cubicBezTo>
                  <a:cubicBezTo>
                    <a:pt x="142" y="351"/>
                    <a:pt x="92" y="376"/>
                    <a:pt x="74" y="421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0" y="599"/>
                    <a:pt x="18" y="652"/>
                    <a:pt x="60" y="677"/>
                  </a:cubicBezTo>
                  <a:cubicBezTo>
                    <a:pt x="85" y="692"/>
                    <a:pt x="110" y="708"/>
                    <a:pt x="136" y="722"/>
                  </a:cubicBezTo>
                  <a:cubicBezTo>
                    <a:pt x="130" y="774"/>
                    <a:pt x="130" y="826"/>
                    <a:pt x="136" y="877"/>
                  </a:cubicBezTo>
                  <a:cubicBezTo>
                    <a:pt x="110" y="892"/>
                    <a:pt x="85" y="907"/>
                    <a:pt x="60" y="922"/>
                  </a:cubicBezTo>
                  <a:cubicBezTo>
                    <a:pt x="18" y="947"/>
                    <a:pt x="0" y="1001"/>
                    <a:pt x="19" y="1046"/>
                  </a:cubicBezTo>
                  <a:cubicBezTo>
                    <a:pt x="74" y="1178"/>
                    <a:pt x="74" y="1178"/>
                    <a:pt x="74" y="1178"/>
                  </a:cubicBezTo>
                  <a:cubicBezTo>
                    <a:pt x="92" y="1223"/>
                    <a:pt x="142" y="1249"/>
                    <a:pt x="190" y="1237"/>
                  </a:cubicBezTo>
                  <a:cubicBezTo>
                    <a:pt x="218" y="1230"/>
                    <a:pt x="247" y="1222"/>
                    <a:pt x="276" y="1215"/>
                  </a:cubicBezTo>
                  <a:cubicBezTo>
                    <a:pt x="308" y="1255"/>
                    <a:pt x="345" y="1292"/>
                    <a:pt x="385" y="1324"/>
                  </a:cubicBezTo>
                  <a:cubicBezTo>
                    <a:pt x="378" y="1353"/>
                    <a:pt x="370" y="1382"/>
                    <a:pt x="363" y="1410"/>
                  </a:cubicBezTo>
                  <a:cubicBezTo>
                    <a:pt x="351" y="1458"/>
                    <a:pt x="377" y="1508"/>
                    <a:pt x="422" y="1526"/>
                  </a:cubicBezTo>
                  <a:cubicBezTo>
                    <a:pt x="554" y="1581"/>
                    <a:pt x="554" y="1581"/>
                    <a:pt x="554" y="1581"/>
                  </a:cubicBezTo>
                  <a:cubicBezTo>
                    <a:pt x="566" y="1586"/>
                    <a:pt x="579" y="1589"/>
                    <a:pt x="592" y="1589"/>
                  </a:cubicBezTo>
                  <a:cubicBezTo>
                    <a:pt x="626" y="1589"/>
                    <a:pt x="659" y="1571"/>
                    <a:pt x="678" y="1540"/>
                  </a:cubicBezTo>
                  <a:cubicBezTo>
                    <a:pt x="693" y="1516"/>
                    <a:pt x="708" y="1490"/>
                    <a:pt x="723" y="1464"/>
                  </a:cubicBezTo>
                  <a:cubicBezTo>
                    <a:pt x="774" y="1470"/>
                    <a:pt x="826" y="1470"/>
                    <a:pt x="878" y="1464"/>
                  </a:cubicBezTo>
                  <a:cubicBezTo>
                    <a:pt x="892" y="1490"/>
                    <a:pt x="908" y="1515"/>
                    <a:pt x="923" y="1540"/>
                  </a:cubicBezTo>
                  <a:cubicBezTo>
                    <a:pt x="948" y="1582"/>
                    <a:pt x="1001" y="1600"/>
                    <a:pt x="1046" y="1581"/>
                  </a:cubicBezTo>
                  <a:cubicBezTo>
                    <a:pt x="1179" y="1526"/>
                    <a:pt x="1179" y="1526"/>
                    <a:pt x="1179" y="1526"/>
                  </a:cubicBezTo>
                  <a:cubicBezTo>
                    <a:pt x="1224" y="1508"/>
                    <a:pt x="1249" y="1458"/>
                    <a:pt x="1237" y="1410"/>
                  </a:cubicBezTo>
                  <a:cubicBezTo>
                    <a:pt x="1230" y="1382"/>
                    <a:pt x="1223" y="1353"/>
                    <a:pt x="1215" y="1324"/>
                  </a:cubicBezTo>
                  <a:cubicBezTo>
                    <a:pt x="1256" y="1292"/>
                    <a:pt x="1292" y="1255"/>
                    <a:pt x="1325" y="1215"/>
                  </a:cubicBezTo>
                  <a:cubicBezTo>
                    <a:pt x="1353" y="1222"/>
                    <a:pt x="1382" y="1230"/>
                    <a:pt x="1410" y="1237"/>
                  </a:cubicBezTo>
                  <a:cubicBezTo>
                    <a:pt x="1458" y="1249"/>
                    <a:pt x="1508" y="1223"/>
                    <a:pt x="1527" y="1178"/>
                  </a:cubicBezTo>
                  <a:cubicBezTo>
                    <a:pt x="1581" y="1046"/>
                    <a:pt x="1581" y="1046"/>
                    <a:pt x="1581" y="1046"/>
                  </a:cubicBezTo>
                  <a:cubicBezTo>
                    <a:pt x="1600" y="1001"/>
                    <a:pt x="1583" y="947"/>
                    <a:pt x="1541" y="922"/>
                  </a:cubicBezTo>
                  <a:close/>
                  <a:moveTo>
                    <a:pt x="1430" y="1132"/>
                  </a:moveTo>
                  <a:cubicBezTo>
                    <a:pt x="1403" y="1125"/>
                    <a:pt x="1376" y="1118"/>
                    <a:pt x="1348" y="1111"/>
                  </a:cubicBezTo>
                  <a:cubicBezTo>
                    <a:pt x="1309" y="1100"/>
                    <a:pt x="1268" y="1114"/>
                    <a:pt x="1243" y="1146"/>
                  </a:cubicBezTo>
                  <a:cubicBezTo>
                    <a:pt x="1215" y="1182"/>
                    <a:pt x="1182" y="1215"/>
                    <a:pt x="1146" y="1243"/>
                  </a:cubicBezTo>
                  <a:cubicBezTo>
                    <a:pt x="1114" y="1268"/>
                    <a:pt x="1101" y="1309"/>
                    <a:pt x="1111" y="1348"/>
                  </a:cubicBezTo>
                  <a:cubicBezTo>
                    <a:pt x="1118" y="1375"/>
                    <a:pt x="1126" y="1403"/>
                    <a:pt x="1132" y="1430"/>
                  </a:cubicBezTo>
                  <a:cubicBezTo>
                    <a:pt x="1011" y="1480"/>
                    <a:pt x="1011" y="1480"/>
                    <a:pt x="1011" y="1480"/>
                  </a:cubicBezTo>
                  <a:cubicBezTo>
                    <a:pt x="996" y="1456"/>
                    <a:pt x="982" y="1432"/>
                    <a:pt x="968" y="1407"/>
                  </a:cubicBezTo>
                  <a:cubicBezTo>
                    <a:pt x="948" y="1372"/>
                    <a:pt x="909" y="1353"/>
                    <a:pt x="869" y="1358"/>
                  </a:cubicBezTo>
                  <a:cubicBezTo>
                    <a:pt x="823" y="1363"/>
                    <a:pt x="777" y="1363"/>
                    <a:pt x="731" y="1358"/>
                  </a:cubicBezTo>
                  <a:cubicBezTo>
                    <a:pt x="691" y="1353"/>
                    <a:pt x="653" y="1372"/>
                    <a:pt x="633" y="1407"/>
                  </a:cubicBezTo>
                  <a:cubicBezTo>
                    <a:pt x="618" y="1432"/>
                    <a:pt x="604" y="1457"/>
                    <a:pt x="589" y="1480"/>
                  </a:cubicBezTo>
                  <a:cubicBezTo>
                    <a:pt x="468" y="1430"/>
                    <a:pt x="468" y="1430"/>
                    <a:pt x="468" y="1430"/>
                  </a:cubicBezTo>
                  <a:cubicBezTo>
                    <a:pt x="475" y="1403"/>
                    <a:pt x="482" y="1375"/>
                    <a:pt x="489" y="1348"/>
                  </a:cubicBezTo>
                  <a:cubicBezTo>
                    <a:pt x="500" y="1309"/>
                    <a:pt x="486" y="1268"/>
                    <a:pt x="454" y="1243"/>
                  </a:cubicBezTo>
                  <a:cubicBezTo>
                    <a:pt x="418" y="1215"/>
                    <a:pt x="385" y="1182"/>
                    <a:pt x="357" y="1145"/>
                  </a:cubicBezTo>
                  <a:cubicBezTo>
                    <a:pt x="332" y="1114"/>
                    <a:pt x="291" y="1100"/>
                    <a:pt x="252" y="1111"/>
                  </a:cubicBezTo>
                  <a:cubicBezTo>
                    <a:pt x="225" y="1118"/>
                    <a:pt x="197" y="1125"/>
                    <a:pt x="170" y="1132"/>
                  </a:cubicBezTo>
                  <a:cubicBezTo>
                    <a:pt x="120" y="1011"/>
                    <a:pt x="120" y="1011"/>
                    <a:pt x="120" y="1011"/>
                  </a:cubicBezTo>
                  <a:cubicBezTo>
                    <a:pt x="144" y="996"/>
                    <a:pt x="168" y="982"/>
                    <a:pt x="193" y="967"/>
                  </a:cubicBezTo>
                  <a:cubicBezTo>
                    <a:pt x="228" y="947"/>
                    <a:pt x="247" y="909"/>
                    <a:pt x="242" y="869"/>
                  </a:cubicBezTo>
                  <a:cubicBezTo>
                    <a:pt x="237" y="823"/>
                    <a:pt x="237" y="777"/>
                    <a:pt x="242" y="731"/>
                  </a:cubicBezTo>
                  <a:cubicBezTo>
                    <a:pt x="247" y="691"/>
                    <a:pt x="228" y="652"/>
                    <a:pt x="193" y="632"/>
                  </a:cubicBezTo>
                  <a:cubicBezTo>
                    <a:pt x="168" y="618"/>
                    <a:pt x="144" y="603"/>
                    <a:pt x="120" y="589"/>
                  </a:cubicBezTo>
                  <a:cubicBezTo>
                    <a:pt x="170" y="468"/>
                    <a:pt x="170" y="468"/>
                    <a:pt x="170" y="468"/>
                  </a:cubicBezTo>
                  <a:cubicBezTo>
                    <a:pt x="197" y="474"/>
                    <a:pt x="225" y="482"/>
                    <a:pt x="252" y="489"/>
                  </a:cubicBezTo>
                  <a:cubicBezTo>
                    <a:pt x="291" y="499"/>
                    <a:pt x="332" y="486"/>
                    <a:pt x="357" y="454"/>
                  </a:cubicBezTo>
                  <a:cubicBezTo>
                    <a:pt x="385" y="418"/>
                    <a:pt x="418" y="385"/>
                    <a:pt x="455" y="357"/>
                  </a:cubicBezTo>
                  <a:cubicBezTo>
                    <a:pt x="486" y="332"/>
                    <a:pt x="500" y="291"/>
                    <a:pt x="489" y="252"/>
                  </a:cubicBezTo>
                  <a:cubicBezTo>
                    <a:pt x="482" y="224"/>
                    <a:pt x="475" y="197"/>
                    <a:pt x="468" y="170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604" y="143"/>
                    <a:pt x="618" y="168"/>
                    <a:pt x="633" y="193"/>
                  </a:cubicBezTo>
                  <a:cubicBezTo>
                    <a:pt x="653" y="228"/>
                    <a:pt x="691" y="247"/>
                    <a:pt x="731" y="242"/>
                  </a:cubicBezTo>
                  <a:cubicBezTo>
                    <a:pt x="777" y="236"/>
                    <a:pt x="823" y="236"/>
                    <a:pt x="869" y="242"/>
                  </a:cubicBezTo>
                  <a:cubicBezTo>
                    <a:pt x="909" y="247"/>
                    <a:pt x="948" y="228"/>
                    <a:pt x="968" y="193"/>
                  </a:cubicBezTo>
                  <a:cubicBezTo>
                    <a:pt x="982" y="168"/>
                    <a:pt x="997" y="143"/>
                    <a:pt x="1011" y="119"/>
                  </a:cubicBezTo>
                  <a:cubicBezTo>
                    <a:pt x="1132" y="170"/>
                    <a:pt x="1132" y="170"/>
                    <a:pt x="1132" y="170"/>
                  </a:cubicBezTo>
                  <a:cubicBezTo>
                    <a:pt x="1126" y="197"/>
                    <a:pt x="1118" y="224"/>
                    <a:pt x="1111" y="252"/>
                  </a:cubicBezTo>
                  <a:cubicBezTo>
                    <a:pt x="1100" y="291"/>
                    <a:pt x="1114" y="332"/>
                    <a:pt x="1146" y="357"/>
                  </a:cubicBezTo>
                  <a:cubicBezTo>
                    <a:pt x="1182" y="385"/>
                    <a:pt x="1215" y="418"/>
                    <a:pt x="1243" y="454"/>
                  </a:cubicBezTo>
                  <a:cubicBezTo>
                    <a:pt x="1268" y="486"/>
                    <a:pt x="1309" y="499"/>
                    <a:pt x="1348" y="489"/>
                  </a:cubicBezTo>
                  <a:cubicBezTo>
                    <a:pt x="1376" y="482"/>
                    <a:pt x="1403" y="474"/>
                    <a:pt x="1430" y="468"/>
                  </a:cubicBezTo>
                  <a:cubicBezTo>
                    <a:pt x="1481" y="589"/>
                    <a:pt x="1481" y="589"/>
                    <a:pt x="1481" y="589"/>
                  </a:cubicBezTo>
                  <a:cubicBezTo>
                    <a:pt x="1457" y="603"/>
                    <a:pt x="1432" y="618"/>
                    <a:pt x="1407" y="632"/>
                  </a:cubicBezTo>
                  <a:cubicBezTo>
                    <a:pt x="1372" y="652"/>
                    <a:pt x="1353" y="691"/>
                    <a:pt x="1358" y="731"/>
                  </a:cubicBezTo>
                  <a:cubicBezTo>
                    <a:pt x="1364" y="776"/>
                    <a:pt x="1364" y="823"/>
                    <a:pt x="1358" y="869"/>
                  </a:cubicBezTo>
                  <a:cubicBezTo>
                    <a:pt x="1353" y="909"/>
                    <a:pt x="1372" y="947"/>
                    <a:pt x="1407" y="967"/>
                  </a:cubicBezTo>
                  <a:cubicBezTo>
                    <a:pt x="1432" y="982"/>
                    <a:pt x="1457" y="996"/>
                    <a:pt x="1481" y="1011"/>
                  </a:cubicBezTo>
                  <a:lnTo>
                    <a:pt x="1430" y="11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DE53FA6D-F941-C99B-4602-600DBF27B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7" y="4481513"/>
              <a:ext cx="912813" cy="858837"/>
            </a:xfrm>
            <a:custGeom>
              <a:avLst/>
              <a:gdLst>
                <a:gd name="T0" fmla="*/ 748 w 824"/>
                <a:gd name="T1" fmla="*/ 273 h 775"/>
                <a:gd name="T2" fmla="*/ 748 w 824"/>
                <a:gd name="T3" fmla="*/ 273 h 775"/>
                <a:gd name="T4" fmla="*/ 273 w 824"/>
                <a:gd name="T5" fmla="*/ 76 h 775"/>
                <a:gd name="T6" fmla="*/ 77 w 824"/>
                <a:gd name="T7" fmla="*/ 551 h 775"/>
                <a:gd name="T8" fmla="*/ 273 w 824"/>
                <a:gd name="T9" fmla="*/ 747 h 775"/>
                <a:gd name="T10" fmla="*/ 412 w 824"/>
                <a:gd name="T11" fmla="*/ 775 h 775"/>
                <a:gd name="T12" fmla="*/ 551 w 824"/>
                <a:gd name="T13" fmla="*/ 747 h 775"/>
                <a:gd name="T14" fmla="*/ 748 w 824"/>
                <a:gd name="T15" fmla="*/ 273 h 775"/>
                <a:gd name="T16" fmla="*/ 510 w 824"/>
                <a:gd name="T17" fmla="*/ 649 h 775"/>
                <a:gd name="T18" fmla="*/ 314 w 824"/>
                <a:gd name="T19" fmla="*/ 649 h 775"/>
                <a:gd name="T20" fmla="*/ 175 w 824"/>
                <a:gd name="T21" fmla="*/ 510 h 775"/>
                <a:gd name="T22" fmla="*/ 314 w 824"/>
                <a:gd name="T23" fmla="*/ 175 h 775"/>
                <a:gd name="T24" fmla="*/ 412 w 824"/>
                <a:gd name="T25" fmla="*/ 155 h 775"/>
                <a:gd name="T26" fmla="*/ 649 w 824"/>
                <a:gd name="T27" fmla="*/ 314 h 775"/>
                <a:gd name="T28" fmla="*/ 510 w 824"/>
                <a:gd name="T29" fmla="*/ 649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4" h="775">
                  <a:moveTo>
                    <a:pt x="748" y="273"/>
                  </a:moveTo>
                  <a:cubicBezTo>
                    <a:pt x="748" y="273"/>
                    <a:pt x="748" y="273"/>
                    <a:pt x="748" y="273"/>
                  </a:cubicBezTo>
                  <a:cubicBezTo>
                    <a:pt x="671" y="88"/>
                    <a:pt x="458" y="0"/>
                    <a:pt x="273" y="76"/>
                  </a:cubicBezTo>
                  <a:cubicBezTo>
                    <a:pt x="88" y="153"/>
                    <a:pt x="0" y="366"/>
                    <a:pt x="77" y="551"/>
                  </a:cubicBezTo>
                  <a:cubicBezTo>
                    <a:pt x="114" y="640"/>
                    <a:pt x="184" y="710"/>
                    <a:pt x="273" y="747"/>
                  </a:cubicBezTo>
                  <a:cubicBezTo>
                    <a:pt x="318" y="766"/>
                    <a:pt x="365" y="775"/>
                    <a:pt x="412" y="775"/>
                  </a:cubicBezTo>
                  <a:cubicBezTo>
                    <a:pt x="459" y="775"/>
                    <a:pt x="506" y="766"/>
                    <a:pt x="551" y="747"/>
                  </a:cubicBezTo>
                  <a:cubicBezTo>
                    <a:pt x="736" y="671"/>
                    <a:pt x="824" y="458"/>
                    <a:pt x="748" y="273"/>
                  </a:cubicBezTo>
                  <a:close/>
                  <a:moveTo>
                    <a:pt x="510" y="649"/>
                  </a:moveTo>
                  <a:cubicBezTo>
                    <a:pt x="447" y="675"/>
                    <a:pt x="377" y="675"/>
                    <a:pt x="314" y="649"/>
                  </a:cubicBezTo>
                  <a:cubicBezTo>
                    <a:pt x="251" y="623"/>
                    <a:pt x="201" y="573"/>
                    <a:pt x="175" y="510"/>
                  </a:cubicBezTo>
                  <a:cubicBezTo>
                    <a:pt x="121" y="379"/>
                    <a:pt x="183" y="229"/>
                    <a:pt x="314" y="175"/>
                  </a:cubicBezTo>
                  <a:cubicBezTo>
                    <a:pt x="346" y="161"/>
                    <a:pt x="379" y="155"/>
                    <a:pt x="412" y="155"/>
                  </a:cubicBezTo>
                  <a:cubicBezTo>
                    <a:pt x="513" y="155"/>
                    <a:pt x="608" y="215"/>
                    <a:pt x="649" y="314"/>
                  </a:cubicBezTo>
                  <a:cubicBezTo>
                    <a:pt x="703" y="444"/>
                    <a:pt x="641" y="595"/>
                    <a:pt x="510" y="6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27">
              <a:extLst>
                <a:ext uri="{FF2B5EF4-FFF2-40B4-BE49-F238E27FC236}">
                  <a16:creationId xmlns:a16="http://schemas.microsoft.com/office/drawing/2014/main" id="{EA19779D-545C-EB37-E474-42EA1A1ED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2700" y="3175000"/>
              <a:ext cx="1338263" cy="1338262"/>
            </a:xfrm>
            <a:custGeom>
              <a:avLst/>
              <a:gdLst>
                <a:gd name="T0" fmla="*/ 1081 w 1210"/>
                <a:gd name="T1" fmla="*/ 462 h 1210"/>
                <a:gd name="T2" fmla="*/ 1077 w 1210"/>
                <a:gd name="T3" fmla="*/ 324 h 1210"/>
                <a:gd name="T4" fmla="*/ 996 w 1210"/>
                <a:gd name="T5" fmla="*/ 141 h 1210"/>
                <a:gd name="T6" fmla="*/ 840 w 1210"/>
                <a:gd name="T7" fmla="*/ 167 h 1210"/>
                <a:gd name="T8" fmla="*/ 740 w 1210"/>
                <a:gd name="T9" fmla="*/ 72 h 1210"/>
                <a:gd name="T10" fmla="*/ 553 w 1210"/>
                <a:gd name="T11" fmla="*/ 0 h 1210"/>
                <a:gd name="T12" fmla="*/ 461 w 1210"/>
                <a:gd name="T13" fmla="*/ 129 h 1210"/>
                <a:gd name="T14" fmla="*/ 324 w 1210"/>
                <a:gd name="T15" fmla="*/ 133 h 1210"/>
                <a:gd name="T16" fmla="*/ 140 w 1210"/>
                <a:gd name="T17" fmla="*/ 214 h 1210"/>
                <a:gd name="T18" fmla="*/ 166 w 1210"/>
                <a:gd name="T19" fmla="*/ 370 h 1210"/>
                <a:gd name="T20" fmla="*/ 72 w 1210"/>
                <a:gd name="T21" fmla="*/ 470 h 1210"/>
                <a:gd name="T22" fmla="*/ 0 w 1210"/>
                <a:gd name="T23" fmla="*/ 657 h 1210"/>
                <a:gd name="T24" fmla="*/ 128 w 1210"/>
                <a:gd name="T25" fmla="*/ 749 h 1210"/>
                <a:gd name="T26" fmla="*/ 132 w 1210"/>
                <a:gd name="T27" fmla="*/ 887 h 1210"/>
                <a:gd name="T28" fmla="*/ 214 w 1210"/>
                <a:gd name="T29" fmla="*/ 1070 h 1210"/>
                <a:gd name="T30" fmla="*/ 369 w 1210"/>
                <a:gd name="T31" fmla="*/ 1044 h 1210"/>
                <a:gd name="T32" fmla="*/ 469 w 1210"/>
                <a:gd name="T33" fmla="*/ 1138 h 1210"/>
                <a:gd name="T34" fmla="*/ 657 w 1210"/>
                <a:gd name="T35" fmla="*/ 1210 h 1210"/>
                <a:gd name="T36" fmla="*/ 748 w 1210"/>
                <a:gd name="T37" fmla="*/ 1082 h 1210"/>
                <a:gd name="T38" fmla="*/ 886 w 1210"/>
                <a:gd name="T39" fmla="*/ 1078 h 1210"/>
                <a:gd name="T40" fmla="*/ 1069 w 1210"/>
                <a:gd name="T41" fmla="*/ 996 h 1210"/>
                <a:gd name="T42" fmla="*/ 1043 w 1210"/>
                <a:gd name="T43" fmla="*/ 841 h 1210"/>
                <a:gd name="T44" fmla="*/ 1138 w 1210"/>
                <a:gd name="T45" fmla="*/ 741 h 1210"/>
                <a:gd name="T46" fmla="*/ 1210 w 1210"/>
                <a:gd name="T47" fmla="*/ 553 h 1210"/>
                <a:gd name="T48" fmla="*/ 1108 w 1210"/>
                <a:gd name="T49" fmla="*/ 643 h 1210"/>
                <a:gd name="T50" fmla="*/ 987 w 1210"/>
                <a:gd name="T51" fmla="*/ 711 h 1210"/>
                <a:gd name="T52" fmla="*/ 956 w 1210"/>
                <a:gd name="T53" fmla="*/ 894 h 1210"/>
                <a:gd name="T54" fmla="*/ 934 w 1210"/>
                <a:gd name="T55" fmla="*/ 988 h 1210"/>
                <a:gd name="T56" fmla="*/ 800 w 1210"/>
                <a:gd name="T57" fmla="*/ 950 h 1210"/>
                <a:gd name="T58" fmla="*/ 649 w 1210"/>
                <a:gd name="T59" fmla="*/ 1058 h 1210"/>
                <a:gd name="T60" fmla="*/ 567 w 1210"/>
                <a:gd name="T61" fmla="*/ 1109 h 1210"/>
                <a:gd name="T62" fmla="*/ 499 w 1210"/>
                <a:gd name="T63" fmla="*/ 988 h 1210"/>
                <a:gd name="T64" fmla="*/ 316 w 1210"/>
                <a:gd name="T65" fmla="*/ 957 h 1210"/>
                <a:gd name="T66" fmla="*/ 222 w 1210"/>
                <a:gd name="T67" fmla="*/ 935 h 1210"/>
                <a:gd name="T68" fmla="*/ 260 w 1210"/>
                <a:gd name="T69" fmla="*/ 801 h 1210"/>
                <a:gd name="T70" fmla="*/ 152 w 1210"/>
                <a:gd name="T71" fmla="*/ 650 h 1210"/>
                <a:gd name="T72" fmla="*/ 101 w 1210"/>
                <a:gd name="T73" fmla="*/ 568 h 1210"/>
                <a:gd name="T74" fmla="*/ 222 w 1210"/>
                <a:gd name="T75" fmla="*/ 500 h 1210"/>
                <a:gd name="T76" fmla="*/ 253 w 1210"/>
                <a:gd name="T77" fmla="*/ 317 h 1210"/>
                <a:gd name="T78" fmla="*/ 275 w 1210"/>
                <a:gd name="T79" fmla="*/ 223 h 1210"/>
                <a:gd name="T80" fmla="*/ 409 w 1210"/>
                <a:gd name="T81" fmla="*/ 260 h 1210"/>
                <a:gd name="T82" fmla="*/ 560 w 1210"/>
                <a:gd name="T83" fmla="*/ 153 h 1210"/>
                <a:gd name="T84" fmla="*/ 642 w 1210"/>
                <a:gd name="T85" fmla="*/ 102 h 1210"/>
                <a:gd name="T86" fmla="*/ 710 w 1210"/>
                <a:gd name="T87" fmla="*/ 223 h 1210"/>
                <a:gd name="T88" fmla="*/ 893 w 1210"/>
                <a:gd name="T89" fmla="*/ 254 h 1210"/>
                <a:gd name="T90" fmla="*/ 987 w 1210"/>
                <a:gd name="T91" fmla="*/ 276 h 1210"/>
                <a:gd name="T92" fmla="*/ 950 w 1210"/>
                <a:gd name="T93" fmla="*/ 410 h 1210"/>
                <a:gd name="T94" fmla="*/ 1057 w 1210"/>
                <a:gd name="T95" fmla="*/ 561 h 1210"/>
                <a:gd name="T96" fmla="*/ 1108 w 1210"/>
                <a:gd name="T97" fmla="*/ 643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0" h="1210">
                  <a:moveTo>
                    <a:pt x="1138" y="470"/>
                  </a:moveTo>
                  <a:cubicBezTo>
                    <a:pt x="1119" y="467"/>
                    <a:pt x="1100" y="464"/>
                    <a:pt x="1081" y="462"/>
                  </a:cubicBezTo>
                  <a:cubicBezTo>
                    <a:pt x="1072" y="430"/>
                    <a:pt x="1059" y="399"/>
                    <a:pt x="1043" y="370"/>
                  </a:cubicBezTo>
                  <a:cubicBezTo>
                    <a:pt x="1055" y="354"/>
                    <a:pt x="1066" y="339"/>
                    <a:pt x="1077" y="324"/>
                  </a:cubicBezTo>
                  <a:cubicBezTo>
                    <a:pt x="1102" y="291"/>
                    <a:pt x="1098" y="244"/>
                    <a:pt x="1069" y="214"/>
                  </a:cubicBezTo>
                  <a:cubicBezTo>
                    <a:pt x="996" y="141"/>
                    <a:pt x="996" y="141"/>
                    <a:pt x="996" y="141"/>
                  </a:cubicBezTo>
                  <a:cubicBezTo>
                    <a:pt x="966" y="112"/>
                    <a:pt x="919" y="108"/>
                    <a:pt x="886" y="133"/>
                  </a:cubicBezTo>
                  <a:cubicBezTo>
                    <a:pt x="871" y="144"/>
                    <a:pt x="855" y="155"/>
                    <a:pt x="840" y="167"/>
                  </a:cubicBezTo>
                  <a:cubicBezTo>
                    <a:pt x="811" y="151"/>
                    <a:pt x="780" y="138"/>
                    <a:pt x="748" y="129"/>
                  </a:cubicBezTo>
                  <a:cubicBezTo>
                    <a:pt x="746" y="110"/>
                    <a:pt x="743" y="91"/>
                    <a:pt x="740" y="72"/>
                  </a:cubicBezTo>
                  <a:cubicBezTo>
                    <a:pt x="734" y="31"/>
                    <a:pt x="698" y="0"/>
                    <a:pt x="657" y="0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11" y="0"/>
                    <a:pt x="475" y="31"/>
                    <a:pt x="469" y="72"/>
                  </a:cubicBezTo>
                  <a:cubicBezTo>
                    <a:pt x="466" y="91"/>
                    <a:pt x="464" y="110"/>
                    <a:pt x="461" y="129"/>
                  </a:cubicBezTo>
                  <a:cubicBezTo>
                    <a:pt x="429" y="138"/>
                    <a:pt x="398" y="151"/>
                    <a:pt x="369" y="167"/>
                  </a:cubicBezTo>
                  <a:cubicBezTo>
                    <a:pt x="354" y="155"/>
                    <a:pt x="339" y="144"/>
                    <a:pt x="324" y="133"/>
                  </a:cubicBezTo>
                  <a:cubicBezTo>
                    <a:pt x="290" y="108"/>
                    <a:pt x="243" y="112"/>
                    <a:pt x="214" y="141"/>
                  </a:cubicBezTo>
                  <a:cubicBezTo>
                    <a:pt x="140" y="214"/>
                    <a:pt x="140" y="214"/>
                    <a:pt x="140" y="214"/>
                  </a:cubicBezTo>
                  <a:cubicBezTo>
                    <a:pt x="111" y="244"/>
                    <a:pt x="107" y="291"/>
                    <a:pt x="132" y="324"/>
                  </a:cubicBezTo>
                  <a:cubicBezTo>
                    <a:pt x="143" y="339"/>
                    <a:pt x="154" y="354"/>
                    <a:pt x="166" y="370"/>
                  </a:cubicBezTo>
                  <a:cubicBezTo>
                    <a:pt x="150" y="399"/>
                    <a:pt x="137" y="430"/>
                    <a:pt x="128" y="462"/>
                  </a:cubicBezTo>
                  <a:cubicBezTo>
                    <a:pt x="109" y="464"/>
                    <a:pt x="90" y="467"/>
                    <a:pt x="72" y="470"/>
                  </a:cubicBezTo>
                  <a:cubicBezTo>
                    <a:pt x="31" y="476"/>
                    <a:pt x="0" y="512"/>
                    <a:pt x="0" y="553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99"/>
                    <a:pt x="31" y="735"/>
                    <a:pt x="72" y="741"/>
                  </a:cubicBezTo>
                  <a:cubicBezTo>
                    <a:pt x="90" y="744"/>
                    <a:pt x="109" y="746"/>
                    <a:pt x="128" y="749"/>
                  </a:cubicBezTo>
                  <a:cubicBezTo>
                    <a:pt x="137" y="781"/>
                    <a:pt x="150" y="812"/>
                    <a:pt x="166" y="841"/>
                  </a:cubicBezTo>
                  <a:cubicBezTo>
                    <a:pt x="154" y="856"/>
                    <a:pt x="143" y="871"/>
                    <a:pt x="132" y="887"/>
                  </a:cubicBezTo>
                  <a:cubicBezTo>
                    <a:pt x="107" y="920"/>
                    <a:pt x="111" y="967"/>
                    <a:pt x="140" y="996"/>
                  </a:cubicBezTo>
                  <a:cubicBezTo>
                    <a:pt x="214" y="1070"/>
                    <a:pt x="214" y="1070"/>
                    <a:pt x="214" y="1070"/>
                  </a:cubicBezTo>
                  <a:cubicBezTo>
                    <a:pt x="243" y="1099"/>
                    <a:pt x="290" y="1103"/>
                    <a:pt x="323" y="1078"/>
                  </a:cubicBezTo>
                  <a:cubicBezTo>
                    <a:pt x="339" y="1067"/>
                    <a:pt x="354" y="1056"/>
                    <a:pt x="369" y="1044"/>
                  </a:cubicBezTo>
                  <a:cubicBezTo>
                    <a:pt x="398" y="1060"/>
                    <a:pt x="429" y="1073"/>
                    <a:pt x="461" y="1082"/>
                  </a:cubicBezTo>
                  <a:cubicBezTo>
                    <a:pt x="464" y="1101"/>
                    <a:pt x="466" y="1120"/>
                    <a:pt x="469" y="1138"/>
                  </a:cubicBezTo>
                  <a:cubicBezTo>
                    <a:pt x="475" y="1179"/>
                    <a:pt x="511" y="1210"/>
                    <a:pt x="553" y="1210"/>
                  </a:cubicBezTo>
                  <a:cubicBezTo>
                    <a:pt x="657" y="1210"/>
                    <a:pt x="657" y="1210"/>
                    <a:pt x="657" y="1210"/>
                  </a:cubicBezTo>
                  <a:cubicBezTo>
                    <a:pt x="698" y="1210"/>
                    <a:pt x="734" y="1179"/>
                    <a:pt x="740" y="1138"/>
                  </a:cubicBezTo>
                  <a:cubicBezTo>
                    <a:pt x="743" y="1120"/>
                    <a:pt x="746" y="1101"/>
                    <a:pt x="748" y="1082"/>
                  </a:cubicBezTo>
                  <a:cubicBezTo>
                    <a:pt x="780" y="1073"/>
                    <a:pt x="811" y="1060"/>
                    <a:pt x="840" y="1044"/>
                  </a:cubicBezTo>
                  <a:cubicBezTo>
                    <a:pt x="855" y="1056"/>
                    <a:pt x="871" y="1067"/>
                    <a:pt x="886" y="1078"/>
                  </a:cubicBezTo>
                  <a:cubicBezTo>
                    <a:pt x="919" y="1103"/>
                    <a:pt x="966" y="1099"/>
                    <a:pt x="996" y="1070"/>
                  </a:cubicBezTo>
                  <a:cubicBezTo>
                    <a:pt x="1069" y="996"/>
                    <a:pt x="1069" y="996"/>
                    <a:pt x="1069" y="996"/>
                  </a:cubicBezTo>
                  <a:cubicBezTo>
                    <a:pt x="1098" y="967"/>
                    <a:pt x="1102" y="920"/>
                    <a:pt x="1077" y="886"/>
                  </a:cubicBezTo>
                  <a:cubicBezTo>
                    <a:pt x="1066" y="871"/>
                    <a:pt x="1055" y="856"/>
                    <a:pt x="1043" y="841"/>
                  </a:cubicBezTo>
                  <a:cubicBezTo>
                    <a:pt x="1059" y="812"/>
                    <a:pt x="1072" y="781"/>
                    <a:pt x="1081" y="749"/>
                  </a:cubicBezTo>
                  <a:cubicBezTo>
                    <a:pt x="1100" y="746"/>
                    <a:pt x="1119" y="744"/>
                    <a:pt x="1138" y="741"/>
                  </a:cubicBezTo>
                  <a:cubicBezTo>
                    <a:pt x="1179" y="735"/>
                    <a:pt x="1210" y="699"/>
                    <a:pt x="1210" y="657"/>
                  </a:cubicBezTo>
                  <a:cubicBezTo>
                    <a:pt x="1210" y="553"/>
                    <a:pt x="1210" y="553"/>
                    <a:pt x="1210" y="553"/>
                  </a:cubicBezTo>
                  <a:cubicBezTo>
                    <a:pt x="1210" y="512"/>
                    <a:pt x="1179" y="476"/>
                    <a:pt x="1138" y="470"/>
                  </a:cubicBezTo>
                  <a:close/>
                  <a:moveTo>
                    <a:pt x="1108" y="643"/>
                  </a:moveTo>
                  <a:cubicBezTo>
                    <a:pt x="1092" y="645"/>
                    <a:pt x="1075" y="648"/>
                    <a:pt x="1057" y="650"/>
                  </a:cubicBezTo>
                  <a:cubicBezTo>
                    <a:pt x="1024" y="654"/>
                    <a:pt x="996" y="678"/>
                    <a:pt x="987" y="711"/>
                  </a:cubicBezTo>
                  <a:cubicBezTo>
                    <a:pt x="978" y="742"/>
                    <a:pt x="966" y="773"/>
                    <a:pt x="950" y="801"/>
                  </a:cubicBezTo>
                  <a:cubicBezTo>
                    <a:pt x="933" y="830"/>
                    <a:pt x="935" y="867"/>
                    <a:pt x="956" y="894"/>
                  </a:cubicBezTo>
                  <a:cubicBezTo>
                    <a:pt x="967" y="908"/>
                    <a:pt x="977" y="921"/>
                    <a:pt x="987" y="935"/>
                  </a:cubicBezTo>
                  <a:cubicBezTo>
                    <a:pt x="934" y="988"/>
                    <a:pt x="934" y="988"/>
                    <a:pt x="934" y="988"/>
                  </a:cubicBezTo>
                  <a:cubicBezTo>
                    <a:pt x="921" y="978"/>
                    <a:pt x="907" y="967"/>
                    <a:pt x="893" y="957"/>
                  </a:cubicBezTo>
                  <a:cubicBezTo>
                    <a:pt x="866" y="936"/>
                    <a:pt x="830" y="934"/>
                    <a:pt x="800" y="950"/>
                  </a:cubicBezTo>
                  <a:cubicBezTo>
                    <a:pt x="772" y="967"/>
                    <a:pt x="742" y="979"/>
                    <a:pt x="710" y="988"/>
                  </a:cubicBezTo>
                  <a:cubicBezTo>
                    <a:pt x="678" y="997"/>
                    <a:pt x="654" y="1024"/>
                    <a:pt x="649" y="1058"/>
                  </a:cubicBezTo>
                  <a:cubicBezTo>
                    <a:pt x="647" y="1075"/>
                    <a:pt x="645" y="1092"/>
                    <a:pt x="642" y="1109"/>
                  </a:cubicBezTo>
                  <a:cubicBezTo>
                    <a:pt x="567" y="1109"/>
                    <a:pt x="567" y="1109"/>
                    <a:pt x="567" y="1109"/>
                  </a:cubicBezTo>
                  <a:cubicBezTo>
                    <a:pt x="565" y="1092"/>
                    <a:pt x="562" y="1075"/>
                    <a:pt x="560" y="1058"/>
                  </a:cubicBezTo>
                  <a:cubicBezTo>
                    <a:pt x="556" y="1024"/>
                    <a:pt x="532" y="997"/>
                    <a:pt x="499" y="988"/>
                  </a:cubicBezTo>
                  <a:cubicBezTo>
                    <a:pt x="468" y="979"/>
                    <a:pt x="437" y="967"/>
                    <a:pt x="409" y="950"/>
                  </a:cubicBezTo>
                  <a:cubicBezTo>
                    <a:pt x="380" y="934"/>
                    <a:pt x="343" y="936"/>
                    <a:pt x="316" y="957"/>
                  </a:cubicBezTo>
                  <a:cubicBezTo>
                    <a:pt x="302" y="968"/>
                    <a:pt x="289" y="978"/>
                    <a:pt x="275" y="988"/>
                  </a:cubicBezTo>
                  <a:cubicBezTo>
                    <a:pt x="222" y="935"/>
                    <a:pt x="222" y="935"/>
                    <a:pt x="222" y="935"/>
                  </a:cubicBezTo>
                  <a:cubicBezTo>
                    <a:pt x="232" y="921"/>
                    <a:pt x="242" y="908"/>
                    <a:pt x="253" y="894"/>
                  </a:cubicBezTo>
                  <a:cubicBezTo>
                    <a:pt x="274" y="867"/>
                    <a:pt x="276" y="830"/>
                    <a:pt x="260" y="801"/>
                  </a:cubicBezTo>
                  <a:cubicBezTo>
                    <a:pt x="243" y="773"/>
                    <a:pt x="231" y="742"/>
                    <a:pt x="222" y="711"/>
                  </a:cubicBezTo>
                  <a:cubicBezTo>
                    <a:pt x="213" y="678"/>
                    <a:pt x="186" y="654"/>
                    <a:pt x="152" y="650"/>
                  </a:cubicBezTo>
                  <a:cubicBezTo>
                    <a:pt x="135" y="648"/>
                    <a:pt x="118" y="645"/>
                    <a:pt x="101" y="643"/>
                  </a:cubicBezTo>
                  <a:cubicBezTo>
                    <a:pt x="101" y="568"/>
                    <a:pt x="101" y="568"/>
                    <a:pt x="101" y="568"/>
                  </a:cubicBezTo>
                  <a:cubicBezTo>
                    <a:pt x="118" y="565"/>
                    <a:pt x="135" y="563"/>
                    <a:pt x="152" y="561"/>
                  </a:cubicBezTo>
                  <a:cubicBezTo>
                    <a:pt x="186" y="556"/>
                    <a:pt x="213" y="532"/>
                    <a:pt x="222" y="500"/>
                  </a:cubicBezTo>
                  <a:cubicBezTo>
                    <a:pt x="231" y="468"/>
                    <a:pt x="243" y="438"/>
                    <a:pt x="260" y="410"/>
                  </a:cubicBezTo>
                  <a:cubicBezTo>
                    <a:pt x="276" y="380"/>
                    <a:pt x="274" y="344"/>
                    <a:pt x="253" y="317"/>
                  </a:cubicBezTo>
                  <a:cubicBezTo>
                    <a:pt x="242" y="303"/>
                    <a:pt x="232" y="289"/>
                    <a:pt x="222" y="276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89" y="233"/>
                    <a:pt x="302" y="243"/>
                    <a:pt x="316" y="254"/>
                  </a:cubicBezTo>
                  <a:cubicBezTo>
                    <a:pt x="343" y="275"/>
                    <a:pt x="380" y="277"/>
                    <a:pt x="409" y="260"/>
                  </a:cubicBezTo>
                  <a:cubicBezTo>
                    <a:pt x="437" y="244"/>
                    <a:pt x="468" y="232"/>
                    <a:pt x="499" y="223"/>
                  </a:cubicBezTo>
                  <a:cubicBezTo>
                    <a:pt x="532" y="214"/>
                    <a:pt x="556" y="186"/>
                    <a:pt x="560" y="153"/>
                  </a:cubicBezTo>
                  <a:cubicBezTo>
                    <a:pt x="562" y="135"/>
                    <a:pt x="565" y="118"/>
                    <a:pt x="567" y="102"/>
                  </a:cubicBezTo>
                  <a:cubicBezTo>
                    <a:pt x="642" y="102"/>
                    <a:pt x="642" y="102"/>
                    <a:pt x="642" y="102"/>
                  </a:cubicBezTo>
                  <a:cubicBezTo>
                    <a:pt x="645" y="118"/>
                    <a:pt x="647" y="135"/>
                    <a:pt x="649" y="153"/>
                  </a:cubicBezTo>
                  <a:cubicBezTo>
                    <a:pt x="654" y="186"/>
                    <a:pt x="678" y="214"/>
                    <a:pt x="710" y="223"/>
                  </a:cubicBezTo>
                  <a:cubicBezTo>
                    <a:pt x="742" y="232"/>
                    <a:pt x="772" y="244"/>
                    <a:pt x="800" y="260"/>
                  </a:cubicBezTo>
                  <a:cubicBezTo>
                    <a:pt x="830" y="277"/>
                    <a:pt x="866" y="275"/>
                    <a:pt x="893" y="254"/>
                  </a:cubicBezTo>
                  <a:cubicBezTo>
                    <a:pt x="907" y="243"/>
                    <a:pt x="921" y="233"/>
                    <a:pt x="934" y="223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77" y="289"/>
                    <a:pt x="967" y="303"/>
                    <a:pt x="956" y="317"/>
                  </a:cubicBezTo>
                  <a:cubicBezTo>
                    <a:pt x="935" y="344"/>
                    <a:pt x="933" y="380"/>
                    <a:pt x="950" y="410"/>
                  </a:cubicBezTo>
                  <a:cubicBezTo>
                    <a:pt x="966" y="438"/>
                    <a:pt x="978" y="468"/>
                    <a:pt x="987" y="500"/>
                  </a:cubicBezTo>
                  <a:cubicBezTo>
                    <a:pt x="996" y="532"/>
                    <a:pt x="1024" y="556"/>
                    <a:pt x="1057" y="561"/>
                  </a:cubicBezTo>
                  <a:cubicBezTo>
                    <a:pt x="1075" y="563"/>
                    <a:pt x="1092" y="565"/>
                    <a:pt x="1108" y="568"/>
                  </a:cubicBezTo>
                  <a:cubicBezTo>
                    <a:pt x="1108" y="643"/>
                    <a:pt x="1108" y="643"/>
                    <a:pt x="1108" y="6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03BD698A-99B0-D0E2-CB8F-C5D510CC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2912" y="3606800"/>
              <a:ext cx="476250" cy="476250"/>
            </a:xfrm>
            <a:custGeom>
              <a:avLst/>
              <a:gdLst>
                <a:gd name="T0" fmla="*/ 216 w 431"/>
                <a:gd name="T1" fmla="*/ 0 h 431"/>
                <a:gd name="T2" fmla="*/ 0 w 431"/>
                <a:gd name="T3" fmla="*/ 215 h 431"/>
                <a:gd name="T4" fmla="*/ 216 w 431"/>
                <a:gd name="T5" fmla="*/ 431 h 431"/>
                <a:gd name="T6" fmla="*/ 431 w 431"/>
                <a:gd name="T7" fmla="*/ 215 h 431"/>
                <a:gd name="T8" fmla="*/ 216 w 431"/>
                <a:gd name="T9" fmla="*/ 0 h 431"/>
                <a:gd name="T10" fmla="*/ 216 w 431"/>
                <a:gd name="T11" fmla="*/ 335 h 431"/>
                <a:gd name="T12" fmla="*/ 96 w 431"/>
                <a:gd name="T13" fmla="*/ 215 h 431"/>
                <a:gd name="T14" fmla="*/ 216 w 431"/>
                <a:gd name="T15" fmla="*/ 95 h 431"/>
                <a:gd name="T16" fmla="*/ 335 w 431"/>
                <a:gd name="T17" fmla="*/ 215 h 431"/>
                <a:gd name="T18" fmla="*/ 216 w 431"/>
                <a:gd name="T19" fmla="*/ 33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1" h="431">
                  <a:moveTo>
                    <a:pt x="216" y="0"/>
                  </a:moveTo>
                  <a:cubicBezTo>
                    <a:pt x="97" y="0"/>
                    <a:pt x="0" y="96"/>
                    <a:pt x="0" y="215"/>
                  </a:cubicBezTo>
                  <a:cubicBezTo>
                    <a:pt x="0" y="334"/>
                    <a:pt x="97" y="431"/>
                    <a:pt x="216" y="431"/>
                  </a:cubicBezTo>
                  <a:cubicBezTo>
                    <a:pt x="335" y="431"/>
                    <a:pt x="431" y="334"/>
                    <a:pt x="431" y="215"/>
                  </a:cubicBezTo>
                  <a:cubicBezTo>
                    <a:pt x="431" y="96"/>
                    <a:pt x="335" y="0"/>
                    <a:pt x="216" y="0"/>
                  </a:cubicBezTo>
                  <a:close/>
                  <a:moveTo>
                    <a:pt x="216" y="335"/>
                  </a:moveTo>
                  <a:cubicBezTo>
                    <a:pt x="150" y="335"/>
                    <a:pt x="96" y="281"/>
                    <a:pt x="96" y="215"/>
                  </a:cubicBezTo>
                  <a:cubicBezTo>
                    <a:pt x="96" y="149"/>
                    <a:pt x="150" y="95"/>
                    <a:pt x="216" y="95"/>
                  </a:cubicBezTo>
                  <a:cubicBezTo>
                    <a:pt x="282" y="95"/>
                    <a:pt x="335" y="149"/>
                    <a:pt x="335" y="215"/>
                  </a:cubicBezTo>
                  <a:cubicBezTo>
                    <a:pt x="335" y="281"/>
                    <a:pt x="282" y="335"/>
                    <a:pt x="216" y="3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E423C9-763D-AEE7-FC3A-CA0381D8DC89}"/>
              </a:ext>
            </a:extLst>
          </p:cNvPr>
          <p:cNvGrpSpPr/>
          <p:nvPr/>
        </p:nvGrpSpPr>
        <p:grpSpPr>
          <a:xfrm>
            <a:off x="3697095" y="5400040"/>
            <a:ext cx="566370" cy="621050"/>
            <a:chOff x="10774363" y="3094038"/>
            <a:chExt cx="2490788" cy="2743200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5C9345D-E244-FFE3-FF73-D726F9AF9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7488" y="4284663"/>
              <a:ext cx="347663" cy="107950"/>
            </a:xfrm>
            <a:custGeom>
              <a:avLst/>
              <a:gdLst>
                <a:gd name="T0" fmla="*/ 219 w 259"/>
                <a:gd name="T1" fmla="*/ 0 h 80"/>
                <a:gd name="T2" fmla="*/ 40 w 259"/>
                <a:gd name="T3" fmla="*/ 0 h 80"/>
                <a:gd name="T4" fmla="*/ 0 w 259"/>
                <a:gd name="T5" fmla="*/ 40 h 80"/>
                <a:gd name="T6" fmla="*/ 40 w 259"/>
                <a:gd name="T7" fmla="*/ 80 h 80"/>
                <a:gd name="T8" fmla="*/ 219 w 259"/>
                <a:gd name="T9" fmla="*/ 80 h 80"/>
                <a:gd name="T10" fmla="*/ 259 w 259"/>
                <a:gd name="T11" fmla="*/ 40 h 80"/>
                <a:gd name="T12" fmla="*/ 219 w 25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80">
                  <a:moveTo>
                    <a:pt x="219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62"/>
                    <a:pt x="17" y="80"/>
                    <a:pt x="40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41" y="80"/>
                    <a:pt x="259" y="62"/>
                    <a:pt x="259" y="40"/>
                  </a:cubicBezTo>
                  <a:cubicBezTo>
                    <a:pt x="259" y="18"/>
                    <a:pt x="241" y="0"/>
                    <a:pt x="21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81364AE-10E4-C913-1FC4-757A7E352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6576" y="3094038"/>
              <a:ext cx="106363" cy="347662"/>
            </a:xfrm>
            <a:custGeom>
              <a:avLst/>
              <a:gdLst>
                <a:gd name="T0" fmla="*/ 40 w 80"/>
                <a:gd name="T1" fmla="*/ 260 h 260"/>
                <a:gd name="T2" fmla="*/ 80 w 80"/>
                <a:gd name="T3" fmla="*/ 220 h 260"/>
                <a:gd name="T4" fmla="*/ 80 w 80"/>
                <a:gd name="T5" fmla="*/ 40 h 260"/>
                <a:gd name="T6" fmla="*/ 40 w 80"/>
                <a:gd name="T7" fmla="*/ 0 h 260"/>
                <a:gd name="T8" fmla="*/ 0 w 80"/>
                <a:gd name="T9" fmla="*/ 40 h 260"/>
                <a:gd name="T10" fmla="*/ 0 w 80"/>
                <a:gd name="T11" fmla="*/ 220 h 260"/>
                <a:gd name="T12" fmla="*/ 40 w 80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60">
                  <a:moveTo>
                    <a:pt x="40" y="260"/>
                  </a:moveTo>
                  <a:cubicBezTo>
                    <a:pt x="62" y="260"/>
                    <a:pt x="80" y="242"/>
                    <a:pt x="80" y="22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2"/>
                    <a:pt x="18" y="260"/>
                    <a:pt x="40" y="2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30F6833-19AF-4E1F-AE28-A287EBE0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3" y="3438525"/>
              <a:ext cx="288925" cy="280987"/>
            </a:xfrm>
            <a:custGeom>
              <a:avLst/>
              <a:gdLst>
                <a:gd name="T0" fmla="*/ 143 w 215"/>
                <a:gd name="T1" fmla="*/ 199 h 210"/>
                <a:gd name="T2" fmla="*/ 171 w 215"/>
                <a:gd name="T3" fmla="*/ 210 h 210"/>
                <a:gd name="T4" fmla="*/ 200 w 215"/>
                <a:gd name="T5" fmla="*/ 199 h 210"/>
                <a:gd name="T6" fmla="*/ 200 w 215"/>
                <a:gd name="T7" fmla="*/ 142 h 210"/>
                <a:gd name="T8" fmla="*/ 73 w 215"/>
                <a:gd name="T9" fmla="*/ 15 h 210"/>
                <a:gd name="T10" fmla="*/ 16 w 215"/>
                <a:gd name="T11" fmla="*/ 15 h 210"/>
                <a:gd name="T12" fmla="*/ 16 w 215"/>
                <a:gd name="T13" fmla="*/ 72 h 210"/>
                <a:gd name="T14" fmla="*/ 143 w 215"/>
                <a:gd name="T15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10">
                  <a:moveTo>
                    <a:pt x="143" y="199"/>
                  </a:moveTo>
                  <a:cubicBezTo>
                    <a:pt x="151" y="207"/>
                    <a:pt x="161" y="210"/>
                    <a:pt x="171" y="210"/>
                  </a:cubicBezTo>
                  <a:cubicBezTo>
                    <a:pt x="182" y="210"/>
                    <a:pt x="192" y="207"/>
                    <a:pt x="200" y="199"/>
                  </a:cubicBezTo>
                  <a:cubicBezTo>
                    <a:pt x="215" y="183"/>
                    <a:pt x="215" y="158"/>
                    <a:pt x="200" y="142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7" y="0"/>
                    <a:pt x="32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lnTo>
                    <a:pt x="143" y="1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A1AD1EA-3552-236F-E9B6-67789F031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4284663"/>
              <a:ext cx="347663" cy="107950"/>
            </a:xfrm>
            <a:custGeom>
              <a:avLst/>
              <a:gdLst>
                <a:gd name="T0" fmla="*/ 219 w 259"/>
                <a:gd name="T1" fmla="*/ 0 h 80"/>
                <a:gd name="T2" fmla="*/ 40 w 259"/>
                <a:gd name="T3" fmla="*/ 0 h 80"/>
                <a:gd name="T4" fmla="*/ 0 w 259"/>
                <a:gd name="T5" fmla="*/ 40 h 80"/>
                <a:gd name="T6" fmla="*/ 40 w 259"/>
                <a:gd name="T7" fmla="*/ 80 h 80"/>
                <a:gd name="T8" fmla="*/ 219 w 259"/>
                <a:gd name="T9" fmla="*/ 80 h 80"/>
                <a:gd name="T10" fmla="*/ 259 w 259"/>
                <a:gd name="T11" fmla="*/ 40 h 80"/>
                <a:gd name="T12" fmla="*/ 219 w 25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80">
                  <a:moveTo>
                    <a:pt x="219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42" y="80"/>
                    <a:pt x="259" y="62"/>
                    <a:pt x="259" y="40"/>
                  </a:cubicBezTo>
                  <a:cubicBezTo>
                    <a:pt x="259" y="18"/>
                    <a:pt x="242" y="0"/>
                    <a:pt x="21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5A515A1-CE5A-B06D-3D16-0A219127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3" y="4951413"/>
              <a:ext cx="288925" cy="284162"/>
            </a:xfrm>
            <a:custGeom>
              <a:avLst/>
              <a:gdLst>
                <a:gd name="T0" fmla="*/ 143 w 215"/>
                <a:gd name="T1" fmla="*/ 16 h 211"/>
                <a:gd name="T2" fmla="*/ 16 w 215"/>
                <a:gd name="T3" fmla="*/ 143 h 211"/>
                <a:gd name="T4" fmla="*/ 16 w 215"/>
                <a:gd name="T5" fmla="*/ 199 h 211"/>
                <a:gd name="T6" fmla="*/ 44 w 215"/>
                <a:gd name="T7" fmla="*/ 211 h 211"/>
                <a:gd name="T8" fmla="*/ 73 w 215"/>
                <a:gd name="T9" fmla="*/ 199 h 211"/>
                <a:gd name="T10" fmla="*/ 200 w 215"/>
                <a:gd name="T11" fmla="*/ 72 h 211"/>
                <a:gd name="T12" fmla="*/ 200 w 215"/>
                <a:gd name="T13" fmla="*/ 16 h 211"/>
                <a:gd name="T14" fmla="*/ 143 w 215"/>
                <a:gd name="T15" fmla="*/ 1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11">
                  <a:moveTo>
                    <a:pt x="143" y="16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0" y="158"/>
                    <a:pt x="0" y="184"/>
                    <a:pt x="16" y="199"/>
                  </a:cubicBezTo>
                  <a:cubicBezTo>
                    <a:pt x="24" y="207"/>
                    <a:pt x="34" y="211"/>
                    <a:pt x="44" y="211"/>
                  </a:cubicBezTo>
                  <a:cubicBezTo>
                    <a:pt x="55" y="211"/>
                    <a:pt x="65" y="207"/>
                    <a:pt x="73" y="199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215" y="57"/>
                    <a:pt x="215" y="31"/>
                    <a:pt x="200" y="16"/>
                  </a:cubicBezTo>
                  <a:cubicBezTo>
                    <a:pt x="184" y="0"/>
                    <a:pt x="159" y="0"/>
                    <a:pt x="143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29D93A-7612-AF62-8D04-37621C839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3326" y="4951413"/>
              <a:ext cx="288925" cy="284162"/>
            </a:xfrm>
            <a:custGeom>
              <a:avLst/>
              <a:gdLst>
                <a:gd name="T0" fmla="*/ 72 w 215"/>
                <a:gd name="T1" fmla="*/ 16 h 211"/>
                <a:gd name="T2" fmla="*/ 15 w 215"/>
                <a:gd name="T3" fmla="*/ 16 h 211"/>
                <a:gd name="T4" fmla="*/ 15 w 215"/>
                <a:gd name="T5" fmla="*/ 72 h 211"/>
                <a:gd name="T6" fmla="*/ 142 w 215"/>
                <a:gd name="T7" fmla="*/ 199 h 211"/>
                <a:gd name="T8" fmla="*/ 171 w 215"/>
                <a:gd name="T9" fmla="*/ 211 h 211"/>
                <a:gd name="T10" fmla="*/ 199 w 215"/>
                <a:gd name="T11" fmla="*/ 199 h 211"/>
                <a:gd name="T12" fmla="*/ 199 w 215"/>
                <a:gd name="T13" fmla="*/ 143 h 211"/>
                <a:gd name="T14" fmla="*/ 72 w 215"/>
                <a:gd name="T15" fmla="*/ 1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11">
                  <a:moveTo>
                    <a:pt x="72" y="16"/>
                  </a:moveTo>
                  <a:cubicBezTo>
                    <a:pt x="56" y="0"/>
                    <a:pt x="31" y="0"/>
                    <a:pt x="15" y="16"/>
                  </a:cubicBezTo>
                  <a:cubicBezTo>
                    <a:pt x="0" y="31"/>
                    <a:pt x="0" y="57"/>
                    <a:pt x="15" y="72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50" y="207"/>
                    <a:pt x="160" y="211"/>
                    <a:pt x="171" y="211"/>
                  </a:cubicBezTo>
                  <a:cubicBezTo>
                    <a:pt x="181" y="211"/>
                    <a:pt x="191" y="207"/>
                    <a:pt x="199" y="199"/>
                  </a:cubicBezTo>
                  <a:cubicBezTo>
                    <a:pt x="215" y="184"/>
                    <a:pt x="215" y="158"/>
                    <a:pt x="199" y="143"/>
                  </a:cubicBezTo>
                  <a:lnTo>
                    <a:pt x="72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863298A-93E2-6961-D5B4-5F8B6204E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3326" y="3438525"/>
              <a:ext cx="288925" cy="280987"/>
            </a:xfrm>
            <a:custGeom>
              <a:avLst/>
              <a:gdLst>
                <a:gd name="T0" fmla="*/ 142 w 215"/>
                <a:gd name="T1" fmla="*/ 15 h 210"/>
                <a:gd name="T2" fmla="*/ 15 w 215"/>
                <a:gd name="T3" fmla="*/ 142 h 210"/>
                <a:gd name="T4" fmla="*/ 15 w 215"/>
                <a:gd name="T5" fmla="*/ 199 h 210"/>
                <a:gd name="T6" fmla="*/ 44 w 215"/>
                <a:gd name="T7" fmla="*/ 210 h 210"/>
                <a:gd name="T8" fmla="*/ 72 w 215"/>
                <a:gd name="T9" fmla="*/ 199 h 210"/>
                <a:gd name="T10" fmla="*/ 199 w 215"/>
                <a:gd name="T11" fmla="*/ 72 h 210"/>
                <a:gd name="T12" fmla="*/ 199 w 215"/>
                <a:gd name="T13" fmla="*/ 15 h 210"/>
                <a:gd name="T14" fmla="*/ 142 w 215"/>
                <a:gd name="T15" fmla="*/ 1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10">
                  <a:moveTo>
                    <a:pt x="142" y="15"/>
                  </a:moveTo>
                  <a:cubicBezTo>
                    <a:pt x="15" y="142"/>
                    <a:pt x="15" y="142"/>
                    <a:pt x="15" y="142"/>
                  </a:cubicBezTo>
                  <a:cubicBezTo>
                    <a:pt x="0" y="158"/>
                    <a:pt x="0" y="183"/>
                    <a:pt x="15" y="199"/>
                  </a:cubicBezTo>
                  <a:cubicBezTo>
                    <a:pt x="23" y="207"/>
                    <a:pt x="33" y="210"/>
                    <a:pt x="44" y="210"/>
                  </a:cubicBezTo>
                  <a:cubicBezTo>
                    <a:pt x="54" y="210"/>
                    <a:pt x="64" y="207"/>
                    <a:pt x="72" y="199"/>
                  </a:cubicBezTo>
                  <a:cubicBezTo>
                    <a:pt x="199" y="72"/>
                    <a:pt x="199" y="72"/>
                    <a:pt x="199" y="72"/>
                  </a:cubicBezTo>
                  <a:cubicBezTo>
                    <a:pt x="215" y="56"/>
                    <a:pt x="215" y="31"/>
                    <a:pt x="199" y="15"/>
                  </a:cubicBezTo>
                  <a:cubicBezTo>
                    <a:pt x="183" y="0"/>
                    <a:pt x="158" y="0"/>
                    <a:pt x="142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13AC140-7DAB-54E1-095E-115830FE4E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55376" y="3570288"/>
              <a:ext cx="1528763" cy="2266950"/>
            </a:xfrm>
            <a:custGeom>
              <a:avLst/>
              <a:gdLst>
                <a:gd name="T0" fmla="*/ 987 w 1140"/>
                <a:gd name="T1" fmla="*/ 962 h 1693"/>
                <a:gd name="T2" fmla="*/ 1140 w 1140"/>
                <a:gd name="T3" fmla="*/ 574 h 1693"/>
                <a:gd name="T4" fmla="*/ 967 w 1140"/>
                <a:gd name="T5" fmla="*/ 166 h 1693"/>
                <a:gd name="T6" fmla="*/ 554 w 1140"/>
                <a:gd name="T7" fmla="*/ 4 h 1693"/>
                <a:gd name="T8" fmla="*/ 0 w 1140"/>
                <a:gd name="T9" fmla="*/ 572 h 1693"/>
                <a:gd name="T10" fmla="*/ 152 w 1140"/>
                <a:gd name="T11" fmla="*/ 961 h 1693"/>
                <a:gd name="T12" fmla="*/ 241 w 1140"/>
                <a:gd name="T13" fmla="*/ 1185 h 1693"/>
                <a:gd name="T14" fmla="*/ 238 w 1140"/>
                <a:gd name="T15" fmla="*/ 1427 h 1693"/>
                <a:gd name="T16" fmla="*/ 268 w 1140"/>
                <a:gd name="T17" fmla="*/ 1500 h 1693"/>
                <a:gd name="T18" fmla="*/ 342 w 1140"/>
                <a:gd name="T19" fmla="*/ 1531 h 1693"/>
                <a:gd name="T20" fmla="*/ 372 w 1140"/>
                <a:gd name="T21" fmla="*/ 1531 h 1693"/>
                <a:gd name="T22" fmla="*/ 570 w 1140"/>
                <a:gd name="T23" fmla="*/ 1693 h 1693"/>
                <a:gd name="T24" fmla="*/ 768 w 1140"/>
                <a:gd name="T25" fmla="*/ 1531 h 1693"/>
                <a:gd name="T26" fmla="*/ 798 w 1140"/>
                <a:gd name="T27" fmla="*/ 1531 h 1693"/>
                <a:gd name="T28" fmla="*/ 872 w 1140"/>
                <a:gd name="T29" fmla="*/ 1500 h 1693"/>
                <a:gd name="T30" fmla="*/ 902 w 1140"/>
                <a:gd name="T31" fmla="*/ 1427 h 1693"/>
                <a:gd name="T32" fmla="*/ 899 w 1140"/>
                <a:gd name="T33" fmla="*/ 1191 h 1693"/>
                <a:gd name="T34" fmla="*/ 987 w 1140"/>
                <a:gd name="T35" fmla="*/ 962 h 1693"/>
                <a:gd name="T36" fmla="*/ 80 w 1140"/>
                <a:gd name="T37" fmla="*/ 572 h 1693"/>
                <a:gd name="T38" fmla="*/ 556 w 1140"/>
                <a:gd name="T39" fmla="*/ 84 h 1693"/>
                <a:gd name="T40" fmla="*/ 570 w 1140"/>
                <a:gd name="T41" fmla="*/ 84 h 1693"/>
                <a:gd name="T42" fmla="*/ 912 w 1140"/>
                <a:gd name="T43" fmla="*/ 223 h 1693"/>
                <a:gd name="T44" fmla="*/ 1060 w 1140"/>
                <a:gd name="T45" fmla="*/ 574 h 1693"/>
                <a:gd name="T46" fmla="*/ 929 w 1140"/>
                <a:gd name="T47" fmla="*/ 908 h 1693"/>
                <a:gd name="T48" fmla="*/ 826 w 1140"/>
                <a:gd name="T49" fmla="*/ 1114 h 1693"/>
                <a:gd name="T50" fmla="*/ 730 w 1140"/>
                <a:gd name="T51" fmla="*/ 1114 h 1693"/>
                <a:gd name="T52" fmla="*/ 690 w 1140"/>
                <a:gd name="T53" fmla="*/ 1154 h 1693"/>
                <a:gd name="T54" fmla="*/ 730 w 1140"/>
                <a:gd name="T55" fmla="*/ 1194 h 1693"/>
                <a:gd name="T56" fmla="*/ 819 w 1140"/>
                <a:gd name="T57" fmla="*/ 1194 h 1693"/>
                <a:gd name="T58" fmla="*/ 820 w 1140"/>
                <a:gd name="T59" fmla="*/ 1283 h 1693"/>
                <a:gd name="T60" fmla="*/ 320 w 1140"/>
                <a:gd name="T61" fmla="*/ 1283 h 1693"/>
                <a:gd name="T62" fmla="*/ 321 w 1140"/>
                <a:gd name="T63" fmla="*/ 1194 h 1693"/>
                <a:gd name="T64" fmla="*/ 410 w 1140"/>
                <a:gd name="T65" fmla="*/ 1194 h 1693"/>
                <a:gd name="T66" fmla="*/ 450 w 1140"/>
                <a:gd name="T67" fmla="*/ 1154 h 1693"/>
                <a:gd name="T68" fmla="*/ 410 w 1140"/>
                <a:gd name="T69" fmla="*/ 1114 h 1693"/>
                <a:gd name="T70" fmla="*/ 314 w 1140"/>
                <a:gd name="T71" fmla="*/ 1114 h 1693"/>
                <a:gd name="T72" fmla="*/ 210 w 1140"/>
                <a:gd name="T73" fmla="*/ 907 h 1693"/>
                <a:gd name="T74" fmla="*/ 80 w 1140"/>
                <a:gd name="T75" fmla="*/ 572 h 1693"/>
                <a:gd name="T76" fmla="*/ 570 w 1140"/>
                <a:gd name="T77" fmla="*/ 1613 h 1693"/>
                <a:gd name="T78" fmla="*/ 455 w 1140"/>
                <a:gd name="T79" fmla="*/ 1531 h 1693"/>
                <a:gd name="T80" fmla="*/ 685 w 1140"/>
                <a:gd name="T81" fmla="*/ 1531 h 1693"/>
                <a:gd name="T82" fmla="*/ 570 w 1140"/>
                <a:gd name="T83" fmla="*/ 1613 h 1693"/>
                <a:gd name="T84" fmla="*/ 815 w 1140"/>
                <a:gd name="T85" fmla="*/ 1444 h 1693"/>
                <a:gd name="T86" fmla="*/ 798 w 1140"/>
                <a:gd name="T87" fmla="*/ 1451 h 1693"/>
                <a:gd name="T88" fmla="*/ 342 w 1140"/>
                <a:gd name="T89" fmla="*/ 1451 h 1693"/>
                <a:gd name="T90" fmla="*/ 325 w 1140"/>
                <a:gd name="T91" fmla="*/ 1444 h 1693"/>
                <a:gd name="T92" fmla="*/ 318 w 1140"/>
                <a:gd name="T93" fmla="*/ 1428 h 1693"/>
                <a:gd name="T94" fmla="*/ 319 w 1140"/>
                <a:gd name="T95" fmla="*/ 1363 h 1693"/>
                <a:gd name="T96" fmla="*/ 821 w 1140"/>
                <a:gd name="T97" fmla="*/ 1363 h 1693"/>
                <a:gd name="T98" fmla="*/ 822 w 1140"/>
                <a:gd name="T99" fmla="*/ 1428 h 1693"/>
                <a:gd name="T100" fmla="*/ 815 w 1140"/>
                <a:gd name="T101" fmla="*/ 1444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40" h="1693">
                  <a:moveTo>
                    <a:pt x="987" y="962"/>
                  </a:moveTo>
                  <a:cubicBezTo>
                    <a:pt x="1086" y="857"/>
                    <a:pt x="1140" y="719"/>
                    <a:pt x="1140" y="574"/>
                  </a:cubicBezTo>
                  <a:cubicBezTo>
                    <a:pt x="1140" y="419"/>
                    <a:pt x="1079" y="274"/>
                    <a:pt x="967" y="166"/>
                  </a:cubicBezTo>
                  <a:cubicBezTo>
                    <a:pt x="856" y="57"/>
                    <a:pt x="709" y="0"/>
                    <a:pt x="554" y="4"/>
                  </a:cubicBezTo>
                  <a:cubicBezTo>
                    <a:pt x="245" y="13"/>
                    <a:pt x="1" y="262"/>
                    <a:pt x="0" y="572"/>
                  </a:cubicBezTo>
                  <a:cubicBezTo>
                    <a:pt x="0" y="717"/>
                    <a:pt x="53" y="855"/>
                    <a:pt x="152" y="961"/>
                  </a:cubicBezTo>
                  <a:cubicBezTo>
                    <a:pt x="209" y="1023"/>
                    <a:pt x="241" y="1103"/>
                    <a:pt x="241" y="1185"/>
                  </a:cubicBezTo>
                  <a:cubicBezTo>
                    <a:pt x="238" y="1427"/>
                    <a:pt x="238" y="1427"/>
                    <a:pt x="238" y="1427"/>
                  </a:cubicBezTo>
                  <a:cubicBezTo>
                    <a:pt x="238" y="1455"/>
                    <a:pt x="249" y="1481"/>
                    <a:pt x="268" y="1500"/>
                  </a:cubicBezTo>
                  <a:cubicBezTo>
                    <a:pt x="288" y="1520"/>
                    <a:pt x="314" y="1531"/>
                    <a:pt x="342" y="1531"/>
                  </a:cubicBezTo>
                  <a:cubicBezTo>
                    <a:pt x="372" y="1531"/>
                    <a:pt x="372" y="1531"/>
                    <a:pt x="372" y="1531"/>
                  </a:cubicBezTo>
                  <a:cubicBezTo>
                    <a:pt x="391" y="1623"/>
                    <a:pt x="472" y="1693"/>
                    <a:pt x="570" y="1693"/>
                  </a:cubicBezTo>
                  <a:cubicBezTo>
                    <a:pt x="668" y="1693"/>
                    <a:pt x="749" y="1623"/>
                    <a:pt x="768" y="1531"/>
                  </a:cubicBezTo>
                  <a:cubicBezTo>
                    <a:pt x="798" y="1531"/>
                    <a:pt x="798" y="1531"/>
                    <a:pt x="798" y="1531"/>
                  </a:cubicBezTo>
                  <a:cubicBezTo>
                    <a:pt x="826" y="1531"/>
                    <a:pt x="852" y="1520"/>
                    <a:pt x="872" y="1500"/>
                  </a:cubicBezTo>
                  <a:cubicBezTo>
                    <a:pt x="891" y="1481"/>
                    <a:pt x="902" y="1455"/>
                    <a:pt x="902" y="1427"/>
                  </a:cubicBezTo>
                  <a:cubicBezTo>
                    <a:pt x="899" y="1191"/>
                    <a:pt x="899" y="1191"/>
                    <a:pt x="899" y="1191"/>
                  </a:cubicBezTo>
                  <a:cubicBezTo>
                    <a:pt x="899" y="1104"/>
                    <a:pt x="930" y="1023"/>
                    <a:pt x="987" y="962"/>
                  </a:cubicBezTo>
                  <a:close/>
                  <a:moveTo>
                    <a:pt x="80" y="572"/>
                  </a:moveTo>
                  <a:cubicBezTo>
                    <a:pt x="81" y="306"/>
                    <a:pt x="290" y="92"/>
                    <a:pt x="556" y="84"/>
                  </a:cubicBezTo>
                  <a:cubicBezTo>
                    <a:pt x="561" y="84"/>
                    <a:pt x="565" y="84"/>
                    <a:pt x="570" y="84"/>
                  </a:cubicBezTo>
                  <a:cubicBezTo>
                    <a:pt x="698" y="84"/>
                    <a:pt x="819" y="133"/>
                    <a:pt x="912" y="223"/>
                  </a:cubicBezTo>
                  <a:cubicBezTo>
                    <a:pt x="1007" y="316"/>
                    <a:pt x="1060" y="441"/>
                    <a:pt x="1060" y="574"/>
                  </a:cubicBezTo>
                  <a:cubicBezTo>
                    <a:pt x="1060" y="698"/>
                    <a:pt x="1013" y="817"/>
                    <a:pt x="929" y="908"/>
                  </a:cubicBezTo>
                  <a:cubicBezTo>
                    <a:pt x="875" y="965"/>
                    <a:pt x="840" y="1037"/>
                    <a:pt x="826" y="1114"/>
                  </a:cubicBezTo>
                  <a:cubicBezTo>
                    <a:pt x="730" y="1114"/>
                    <a:pt x="730" y="1114"/>
                    <a:pt x="730" y="1114"/>
                  </a:cubicBezTo>
                  <a:cubicBezTo>
                    <a:pt x="708" y="1114"/>
                    <a:pt x="690" y="1132"/>
                    <a:pt x="690" y="1154"/>
                  </a:cubicBezTo>
                  <a:cubicBezTo>
                    <a:pt x="690" y="1176"/>
                    <a:pt x="708" y="1194"/>
                    <a:pt x="730" y="1194"/>
                  </a:cubicBezTo>
                  <a:cubicBezTo>
                    <a:pt x="819" y="1194"/>
                    <a:pt x="819" y="1194"/>
                    <a:pt x="819" y="1194"/>
                  </a:cubicBezTo>
                  <a:cubicBezTo>
                    <a:pt x="820" y="1283"/>
                    <a:pt x="820" y="1283"/>
                    <a:pt x="820" y="1283"/>
                  </a:cubicBezTo>
                  <a:cubicBezTo>
                    <a:pt x="320" y="1283"/>
                    <a:pt x="320" y="1283"/>
                    <a:pt x="320" y="1283"/>
                  </a:cubicBezTo>
                  <a:cubicBezTo>
                    <a:pt x="321" y="1194"/>
                    <a:pt x="321" y="1194"/>
                    <a:pt x="321" y="1194"/>
                  </a:cubicBezTo>
                  <a:cubicBezTo>
                    <a:pt x="410" y="1194"/>
                    <a:pt x="410" y="1194"/>
                    <a:pt x="410" y="1194"/>
                  </a:cubicBezTo>
                  <a:cubicBezTo>
                    <a:pt x="432" y="1194"/>
                    <a:pt x="450" y="1176"/>
                    <a:pt x="450" y="1154"/>
                  </a:cubicBezTo>
                  <a:cubicBezTo>
                    <a:pt x="450" y="1132"/>
                    <a:pt x="432" y="1114"/>
                    <a:pt x="410" y="1114"/>
                  </a:cubicBezTo>
                  <a:cubicBezTo>
                    <a:pt x="314" y="1114"/>
                    <a:pt x="314" y="1114"/>
                    <a:pt x="314" y="1114"/>
                  </a:cubicBezTo>
                  <a:cubicBezTo>
                    <a:pt x="301" y="1038"/>
                    <a:pt x="265" y="966"/>
                    <a:pt x="210" y="907"/>
                  </a:cubicBezTo>
                  <a:cubicBezTo>
                    <a:pt x="126" y="816"/>
                    <a:pt x="80" y="697"/>
                    <a:pt x="80" y="572"/>
                  </a:cubicBezTo>
                  <a:close/>
                  <a:moveTo>
                    <a:pt x="570" y="1613"/>
                  </a:moveTo>
                  <a:cubicBezTo>
                    <a:pt x="517" y="1613"/>
                    <a:pt x="471" y="1579"/>
                    <a:pt x="455" y="1531"/>
                  </a:cubicBezTo>
                  <a:cubicBezTo>
                    <a:pt x="685" y="1531"/>
                    <a:pt x="685" y="1531"/>
                    <a:pt x="685" y="1531"/>
                  </a:cubicBezTo>
                  <a:cubicBezTo>
                    <a:pt x="669" y="1579"/>
                    <a:pt x="623" y="1613"/>
                    <a:pt x="570" y="1613"/>
                  </a:cubicBezTo>
                  <a:close/>
                  <a:moveTo>
                    <a:pt x="815" y="1444"/>
                  </a:moveTo>
                  <a:cubicBezTo>
                    <a:pt x="811" y="1448"/>
                    <a:pt x="805" y="1451"/>
                    <a:pt x="798" y="1451"/>
                  </a:cubicBezTo>
                  <a:cubicBezTo>
                    <a:pt x="342" y="1451"/>
                    <a:pt x="342" y="1451"/>
                    <a:pt x="342" y="1451"/>
                  </a:cubicBezTo>
                  <a:cubicBezTo>
                    <a:pt x="335" y="1451"/>
                    <a:pt x="329" y="1448"/>
                    <a:pt x="325" y="1444"/>
                  </a:cubicBezTo>
                  <a:cubicBezTo>
                    <a:pt x="321" y="1440"/>
                    <a:pt x="318" y="1434"/>
                    <a:pt x="318" y="1428"/>
                  </a:cubicBezTo>
                  <a:cubicBezTo>
                    <a:pt x="319" y="1363"/>
                    <a:pt x="319" y="1363"/>
                    <a:pt x="319" y="1363"/>
                  </a:cubicBezTo>
                  <a:cubicBezTo>
                    <a:pt x="821" y="1363"/>
                    <a:pt x="821" y="1363"/>
                    <a:pt x="821" y="1363"/>
                  </a:cubicBezTo>
                  <a:cubicBezTo>
                    <a:pt x="822" y="1428"/>
                    <a:pt x="822" y="1428"/>
                    <a:pt x="822" y="1428"/>
                  </a:cubicBezTo>
                  <a:cubicBezTo>
                    <a:pt x="822" y="1434"/>
                    <a:pt x="819" y="1440"/>
                    <a:pt x="815" y="14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87B8F87D-29FC-4EE5-7BB2-419F3185E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6576" y="5062538"/>
              <a:ext cx="106363" cy="10636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666B46E-E528-4B2D-83A2-A9C60B05AE95}"/>
              </a:ext>
            </a:extLst>
          </p:cNvPr>
          <p:cNvSpPr/>
          <p:nvPr/>
        </p:nvSpPr>
        <p:spPr>
          <a:xfrm>
            <a:off x="-416690" y="-79542"/>
            <a:ext cx="9662160" cy="685800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effectLst>
            <a:softEdge rad="139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9454DA-14E8-1CD9-DA17-4AD9DC7EC5AC}"/>
              </a:ext>
            </a:extLst>
          </p:cNvPr>
          <p:cNvSpPr/>
          <p:nvPr/>
        </p:nvSpPr>
        <p:spPr>
          <a:xfrm>
            <a:off x="101119" y="6181345"/>
            <a:ext cx="589761" cy="580420"/>
          </a:xfrm>
          <a:prstGeom prst="ellipse">
            <a:avLst/>
          </a:prstGeom>
          <a:solidFill>
            <a:srgbClr val="006C92"/>
          </a:solidFill>
          <a:ln>
            <a:solidFill>
              <a:srgbClr val="006C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9D50D8F-BD0A-4C11-A1E1-C55135376580}"/>
              </a:ext>
            </a:extLst>
          </p:cNvPr>
          <p:cNvSpPr/>
          <p:nvPr/>
        </p:nvSpPr>
        <p:spPr>
          <a:xfrm>
            <a:off x="0" y="146925"/>
            <a:ext cx="5951249" cy="678201"/>
          </a:xfrm>
          <a:prstGeom prst="rightArrow">
            <a:avLst>
              <a:gd name="adj1" fmla="val 94301"/>
              <a:gd name="adj2" fmla="val 47627"/>
            </a:avLst>
          </a:prstGeom>
          <a:ln>
            <a:solidFill>
              <a:schemeClr val="accent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7F4F36-101A-23F9-C4C1-1B0E4980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3029"/>
            <a:ext cx="4756160" cy="25454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8F8423F-5A48-3BE7-DBB6-CE02F05D05AD}"/>
              </a:ext>
            </a:extLst>
          </p:cNvPr>
          <p:cNvSpPr/>
          <p:nvPr/>
        </p:nvSpPr>
        <p:spPr>
          <a:xfrm>
            <a:off x="2181286" y="951637"/>
            <a:ext cx="1667175" cy="2737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57CD459-1862-0C80-A794-F7AEF8CB81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81" t="-117" r="56323" b="58643"/>
          <a:stretch>
            <a:fillRect/>
          </a:stretch>
        </p:blipFill>
        <p:spPr>
          <a:xfrm>
            <a:off x="228890" y="3854416"/>
            <a:ext cx="1406095" cy="15341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AA3349-BCC1-F283-F8BB-874D6B76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407" t="22899" r="12602" b="57587"/>
          <a:stretch>
            <a:fillRect/>
          </a:stretch>
        </p:blipFill>
        <p:spPr>
          <a:xfrm>
            <a:off x="736573" y="5478031"/>
            <a:ext cx="1061238" cy="12345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867A16-9D20-9598-D69D-F6FE0196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709" t="54483" r="16054" b="22641"/>
          <a:stretch>
            <a:fillRect/>
          </a:stretch>
        </p:blipFill>
        <p:spPr>
          <a:xfrm>
            <a:off x="1770864" y="3919394"/>
            <a:ext cx="1406095" cy="1534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06529E-87D4-CAE2-4539-8DEDF8F4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13" t="72393" r="60453" b="8960"/>
          <a:stretch>
            <a:fillRect/>
          </a:stretch>
        </p:blipFill>
        <p:spPr>
          <a:xfrm>
            <a:off x="2144281" y="5506485"/>
            <a:ext cx="1803107" cy="1250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7882BB-2F8B-F330-19D4-D927EF01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317" t="56038" r="46332" b="8960"/>
          <a:stretch>
            <a:fillRect/>
          </a:stretch>
        </p:blipFill>
        <p:spPr>
          <a:xfrm>
            <a:off x="4242329" y="4261551"/>
            <a:ext cx="1082542" cy="23474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F027C0-23F0-08F3-B2D5-CBE7010782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498" t="68868" r="2594" b="7414"/>
          <a:stretch>
            <a:fillRect/>
          </a:stretch>
        </p:blipFill>
        <p:spPr>
          <a:xfrm>
            <a:off x="3312838" y="4016181"/>
            <a:ext cx="762481" cy="1419077"/>
          </a:xfrm>
          <a:prstGeom prst="rect">
            <a:avLst/>
          </a:prstGeom>
        </p:spPr>
      </p:pic>
      <p:sp>
        <p:nvSpPr>
          <p:cNvPr id="37" name="Right Brace 36">
            <a:extLst>
              <a:ext uri="{FF2B5EF4-FFF2-40B4-BE49-F238E27FC236}">
                <a16:creationId xmlns:a16="http://schemas.microsoft.com/office/drawing/2014/main" id="{44DD7CF7-9ADC-0307-A01F-FDED60AC574C}"/>
              </a:ext>
            </a:extLst>
          </p:cNvPr>
          <p:cNvSpPr/>
          <p:nvPr/>
        </p:nvSpPr>
        <p:spPr>
          <a:xfrm>
            <a:off x="5545763" y="1093596"/>
            <a:ext cx="432543" cy="5467315"/>
          </a:xfrm>
          <a:prstGeom prst="rightBrace">
            <a:avLst>
              <a:gd name="adj1" fmla="val 80830"/>
              <a:gd name="adj2" fmla="val 50226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7D780D-0D50-6C3A-0856-63CBDB770225}"/>
              </a:ext>
            </a:extLst>
          </p:cNvPr>
          <p:cNvSpPr txBox="1"/>
          <p:nvPr/>
        </p:nvSpPr>
        <p:spPr>
          <a:xfrm>
            <a:off x="6028025" y="1318874"/>
            <a:ext cx="575992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4B94E6E-EBA3-D17C-7AFE-FA696CF3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987" y="367545"/>
            <a:ext cx="1570332" cy="163576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74698A-D30B-8923-3B2C-64CF997DC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709" y="367546"/>
            <a:ext cx="1637669" cy="16357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81507AA-8654-A788-3981-B3E0907D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2665" y="367545"/>
            <a:ext cx="1638094" cy="163576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0181C6C-FCEF-F060-A351-E5C293526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931" y="2139267"/>
            <a:ext cx="1637670" cy="15845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B43E469-5530-FA7B-ABD0-35E49CA8CC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1729" t="2675" r="51754" b="-2675"/>
          <a:stretch>
            <a:fillRect/>
          </a:stretch>
        </p:blipFill>
        <p:spPr>
          <a:xfrm>
            <a:off x="8544650" y="2114341"/>
            <a:ext cx="1637669" cy="16357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03450C4-32E2-A4D8-3CE4-E8A4CFA18B3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0000"/>
          <a:stretch>
            <a:fillRect/>
          </a:stretch>
        </p:blipFill>
        <p:spPr>
          <a:xfrm>
            <a:off x="10302665" y="2159906"/>
            <a:ext cx="1637669" cy="154326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728AD26-497F-75BA-BFAA-E42F24AD0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315" y="3877483"/>
            <a:ext cx="1664881" cy="16005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444FA0B-FF30-94E6-7874-28AB6F878D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1331" y="3871342"/>
            <a:ext cx="1540988" cy="16074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3A8EC19-8285-FDFF-619A-29ACAF5531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2665" y="3854416"/>
            <a:ext cx="1660445" cy="1623615"/>
          </a:xfrm>
          <a:prstGeom prst="rect">
            <a:avLst/>
          </a:prstGeom>
        </p:spPr>
      </p:pic>
      <p:sp>
        <p:nvSpPr>
          <p:cNvPr id="59" name="Right Brace 58">
            <a:extLst>
              <a:ext uri="{FF2B5EF4-FFF2-40B4-BE49-F238E27FC236}">
                <a16:creationId xmlns:a16="http://schemas.microsoft.com/office/drawing/2014/main" id="{36ADB541-0700-CFF5-79BF-F337F1AD101B}"/>
              </a:ext>
            </a:extLst>
          </p:cNvPr>
          <p:cNvSpPr/>
          <p:nvPr/>
        </p:nvSpPr>
        <p:spPr>
          <a:xfrm rot="5400000">
            <a:off x="9147212" y="3274301"/>
            <a:ext cx="432543" cy="5082052"/>
          </a:xfrm>
          <a:prstGeom prst="rightBrace">
            <a:avLst>
              <a:gd name="adj1" fmla="val 80830"/>
              <a:gd name="adj2" fmla="val 49543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D1C6D8-0C0B-D03B-1265-AA211793AB8A}"/>
              </a:ext>
            </a:extLst>
          </p:cNvPr>
          <p:cNvSpPr txBox="1"/>
          <p:nvPr/>
        </p:nvSpPr>
        <p:spPr>
          <a:xfrm>
            <a:off x="7448499" y="6135577"/>
            <a:ext cx="381483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A S K   G E N E R A T I O N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8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80021-7880-D153-D64E-3A525949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08828-C604-1A24-AB75-068979B6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83" y="881826"/>
            <a:ext cx="3792089" cy="332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B8B441-38A6-BD73-EF44-3DDD0F44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4404"/>
            <a:ext cx="4666695" cy="275011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C5082D2-3810-ECBC-F9C8-36D6B1B66735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F6BA2-9593-8A02-659E-421A49291499}"/>
              </a:ext>
            </a:extLst>
          </p:cNvPr>
          <p:cNvSpPr/>
          <p:nvPr/>
        </p:nvSpPr>
        <p:spPr>
          <a:xfrm>
            <a:off x="-26605" y="88234"/>
            <a:ext cx="5741045" cy="5938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ACCURACY ASSESMENT</a:t>
            </a:r>
            <a:endParaRPr kumimoji="0" lang="en-IN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0D57A-6887-0D0C-ACB2-8C214DC3A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515" y="355001"/>
            <a:ext cx="3792090" cy="30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62925-1676-6ACF-B8A1-16A2AF50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64" y="3759174"/>
            <a:ext cx="3718591" cy="309882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30BF68-849D-D39D-E980-72F11760F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86800"/>
              </p:ext>
            </p:extLst>
          </p:nvPr>
        </p:nvGraphicFramePr>
        <p:xfrm>
          <a:off x="207952" y="873170"/>
          <a:ext cx="3864990" cy="22187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32495">
                  <a:extLst>
                    <a:ext uri="{9D8B030D-6E8A-4147-A177-3AD203B41FA5}">
                      <a16:colId xmlns:a16="http://schemas.microsoft.com/office/drawing/2014/main" val="2081367946"/>
                    </a:ext>
                  </a:extLst>
                </a:gridCol>
                <a:gridCol w="1932495">
                  <a:extLst>
                    <a:ext uri="{9D8B030D-6E8A-4147-A177-3AD203B41FA5}">
                      <a16:colId xmlns:a16="http://schemas.microsoft.com/office/drawing/2014/main" val="445613290"/>
                    </a:ext>
                  </a:extLst>
                </a:gridCol>
              </a:tblGrid>
              <a:tr h="55468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38533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725228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28596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40976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3A2C327-E427-8C83-8D49-90CECEE3EFF4}"/>
              </a:ext>
            </a:extLst>
          </p:cNvPr>
          <p:cNvSpPr/>
          <p:nvPr/>
        </p:nvSpPr>
        <p:spPr>
          <a:xfrm>
            <a:off x="8974318" y="79579"/>
            <a:ext cx="2658358" cy="27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Precision-Recall Curve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EBFDE-AC8B-C73E-86FE-19CEC0683CB5}"/>
              </a:ext>
            </a:extLst>
          </p:cNvPr>
          <p:cNvSpPr/>
          <p:nvPr/>
        </p:nvSpPr>
        <p:spPr>
          <a:xfrm>
            <a:off x="9413339" y="3436072"/>
            <a:ext cx="1587742" cy="323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FD40C-CDB2-1351-F10A-2AE8F4347B3E}"/>
              </a:ext>
            </a:extLst>
          </p:cNvPr>
          <p:cNvSpPr/>
          <p:nvPr/>
        </p:nvSpPr>
        <p:spPr>
          <a:xfrm>
            <a:off x="6085842" y="411571"/>
            <a:ext cx="1979630" cy="423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6D22A1C-953F-AECB-1371-0038BBAC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73498"/>
              </p:ext>
            </p:extLst>
          </p:nvPr>
        </p:nvGraphicFramePr>
        <p:xfrm>
          <a:off x="4600523" y="4243633"/>
          <a:ext cx="3645972" cy="23289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2376">
                  <a:extLst>
                    <a:ext uri="{9D8B030D-6E8A-4147-A177-3AD203B41FA5}">
                      <a16:colId xmlns:a16="http://schemas.microsoft.com/office/drawing/2014/main" val="2081367946"/>
                    </a:ext>
                  </a:extLst>
                </a:gridCol>
                <a:gridCol w="2373596">
                  <a:extLst>
                    <a:ext uri="{9D8B030D-6E8A-4147-A177-3AD203B41FA5}">
                      <a16:colId xmlns:a16="http://schemas.microsoft.com/office/drawing/2014/main" val="445613290"/>
                    </a:ext>
                  </a:extLst>
                </a:gridCol>
              </a:tblGrid>
              <a:tr h="53247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X-axis (IoU)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Overlap threshold (0.50–0.95); higher = stricter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38533"/>
                  </a:ext>
                </a:extLst>
              </a:tr>
              <a:tr h="532477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Y-axis (mAP)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Detection quality; higher = better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725228"/>
                  </a:ext>
                </a:extLst>
              </a:tr>
              <a:tr h="532477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Curve Trend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Starts high (~0.78), decreases (~0.48)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728596"/>
                  </a:ext>
                </a:extLst>
              </a:tr>
              <a:tr h="532477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Interpretation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High </a:t>
                      </a:r>
                      <a:r>
                        <a:rPr lang="en-US" sz="1400" b="1" dirty="0" err="1"/>
                        <a:t>mAP</a:t>
                      </a:r>
                      <a:r>
                        <a:rPr lang="en-US" sz="1400" b="1" dirty="0"/>
                        <a:t> at low </a:t>
                      </a:r>
                      <a:r>
                        <a:rPr lang="en-US" sz="1400" b="1" dirty="0" err="1"/>
                        <a:t>IoU</a:t>
                      </a:r>
                      <a:r>
                        <a:rPr lang="en-US" sz="1400" b="1" dirty="0"/>
                        <a:t> → good detection; lower at high </a:t>
                      </a:r>
                      <a:r>
                        <a:rPr lang="en-US" sz="1400" b="1" dirty="0" err="1"/>
                        <a:t>IoU</a:t>
                      </a:r>
                      <a:r>
                        <a:rPr lang="en-US" sz="1400" b="1" dirty="0"/>
                        <a:t> → precise matches harder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40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76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E59F5-D8B3-BFEC-4134-AC50A04F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E2CA88DF-D6E6-67C3-FB3F-581B37856B0E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52EC9-FEBE-42C8-6926-AACB19AE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2744"/>
            <a:ext cx="5879939" cy="49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AB573-E5EE-6B3A-CE12-62EFEBEB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39" y="1122745"/>
            <a:ext cx="6312061" cy="4919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4462E-78D6-9CD5-1CAC-3066D94AD475}"/>
              </a:ext>
            </a:extLst>
          </p:cNvPr>
          <p:cNvSpPr/>
          <p:nvPr/>
        </p:nvSpPr>
        <p:spPr>
          <a:xfrm>
            <a:off x="-1" y="355001"/>
            <a:ext cx="5741045" cy="5938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EXTRACTED VECTOR LAYER</a:t>
            </a:r>
            <a:endParaRPr lang="en-IN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0A237-C64F-31B0-2DF8-FDFC36D84422}"/>
              </a:ext>
            </a:extLst>
          </p:cNvPr>
          <p:cNvSpPr/>
          <p:nvPr/>
        </p:nvSpPr>
        <p:spPr>
          <a:xfrm rot="10800000">
            <a:off x="7909089" y="353076"/>
            <a:ext cx="4282911" cy="5958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1C3AA-E803-C806-0909-79085833D92D}"/>
              </a:ext>
            </a:extLst>
          </p:cNvPr>
          <p:cNvSpPr txBox="1"/>
          <p:nvPr/>
        </p:nvSpPr>
        <p:spPr>
          <a:xfrm>
            <a:off x="8161278" y="373983"/>
            <a:ext cx="3778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EXTRACTED DSM</a:t>
            </a:r>
            <a:endParaRPr lang="en-IN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9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42DBB-D88C-F0E3-2D93-5F3F1040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DE158-DCA7-9A79-0A08-E5746D97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72" y="0"/>
            <a:ext cx="871390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2C96F-DAAF-DEF6-60E4-41D05DE3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3" b="12644"/>
          <a:stretch>
            <a:fillRect/>
          </a:stretch>
        </p:blipFill>
        <p:spPr>
          <a:xfrm>
            <a:off x="255742" y="932602"/>
            <a:ext cx="3433730" cy="555631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5E3DC3D-ABF3-D3D7-ADD4-3F22E3FE232C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CFFABD-F0F0-593F-3141-B81071FFB73F}"/>
              </a:ext>
            </a:extLst>
          </p:cNvPr>
          <p:cNvSpPr/>
          <p:nvPr/>
        </p:nvSpPr>
        <p:spPr>
          <a:xfrm>
            <a:off x="-76112" y="0"/>
            <a:ext cx="4097438" cy="844951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SOLAR POTENTIAL MAP</a:t>
            </a:r>
            <a:endParaRPr lang="en-I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2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E3C714-7B32-BB5F-7541-9B0A389CE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9DDF3A-5EBD-2E48-0394-00EC82F74D3B}"/>
              </a:ext>
            </a:extLst>
          </p:cNvPr>
          <p:cNvSpPr/>
          <p:nvPr/>
        </p:nvSpPr>
        <p:spPr>
          <a:xfrm>
            <a:off x="0" y="0"/>
            <a:ext cx="4474451" cy="6858000"/>
          </a:xfrm>
          <a:custGeom>
            <a:avLst/>
            <a:gdLst>
              <a:gd name="connsiteX0" fmla="*/ 466810 w 4474451"/>
              <a:gd name="connsiteY0" fmla="*/ 5460892 h 6858000"/>
              <a:gd name="connsiteX1" fmla="*/ 675202 w 4474451"/>
              <a:gd name="connsiteY1" fmla="*/ 5670243 h 6858000"/>
              <a:gd name="connsiteX2" fmla="*/ 675144 w 4474451"/>
              <a:gd name="connsiteY2" fmla="*/ 6858000 h 6858000"/>
              <a:gd name="connsiteX3" fmla="*/ 0 w 4474451"/>
              <a:gd name="connsiteY3" fmla="*/ 6858000 h 6858000"/>
              <a:gd name="connsiteX4" fmla="*/ 0 w 4474451"/>
              <a:gd name="connsiteY4" fmla="*/ 5460915 h 6858000"/>
              <a:gd name="connsiteX5" fmla="*/ 2357870 w 4474451"/>
              <a:gd name="connsiteY5" fmla="*/ 5460798 h 6858000"/>
              <a:gd name="connsiteX6" fmla="*/ 2566262 w 4474451"/>
              <a:gd name="connsiteY6" fmla="*/ 5670151 h 6858000"/>
              <a:gd name="connsiteX7" fmla="*/ 2566204 w 4474451"/>
              <a:gd name="connsiteY7" fmla="*/ 6858000 h 6858000"/>
              <a:gd name="connsiteX8" fmla="*/ 818304 w 4474451"/>
              <a:gd name="connsiteY8" fmla="*/ 6858000 h 6858000"/>
              <a:gd name="connsiteX9" fmla="*/ 818362 w 4474451"/>
              <a:gd name="connsiteY9" fmla="*/ 5670237 h 6858000"/>
              <a:gd name="connsiteX10" fmla="*/ 1026774 w 4474451"/>
              <a:gd name="connsiteY10" fmla="*/ 5460864 h 6858000"/>
              <a:gd name="connsiteX11" fmla="*/ 4248934 w 4474451"/>
              <a:gd name="connsiteY11" fmla="*/ 5418178 h 6858000"/>
              <a:gd name="connsiteX12" fmla="*/ 4457326 w 4474451"/>
              <a:gd name="connsiteY12" fmla="*/ 5627530 h 6858000"/>
              <a:gd name="connsiteX13" fmla="*/ 4457266 w 4474451"/>
              <a:gd name="connsiteY13" fmla="*/ 6858000 h 6858000"/>
              <a:gd name="connsiteX14" fmla="*/ 2709366 w 4474451"/>
              <a:gd name="connsiteY14" fmla="*/ 6858000 h 6858000"/>
              <a:gd name="connsiteX15" fmla="*/ 2709426 w 4474451"/>
              <a:gd name="connsiteY15" fmla="*/ 5627615 h 6858000"/>
              <a:gd name="connsiteX16" fmla="*/ 2917839 w 4474451"/>
              <a:gd name="connsiteY16" fmla="*/ 5418243 h 6858000"/>
              <a:gd name="connsiteX17" fmla="*/ 0 w 4474451"/>
              <a:gd name="connsiteY17" fmla="*/ 3516247 h 6858000"/>
              <a:gd name="connsiteX18" fmla="*/ 486153 w 4474451"/>
              <a:gd name="connsiteY18" fmla="*/ 3521421 h 6858000"/>
              <a:gd name="connsiteX19" fmla="*/ 692315 w 4474451"/>
              <a:gd name="connsiteY19" fmla="*/ 3732990 h 6858000"/>
              <a:gd name="connsiteX20" fmla="*/ 677347 w 4474451"/>
              <a:gd name="connsiteY20" fmla="*/ 5139321 h 6858000"/>
              <a:gd name="connsiteX21" fmla="*/ 466728 w 4474451"/>
              <a:gd name="connsiteY21" fmla="*/ 5346454 h 6858000"/>
              <a:gd name="connsiteX22" fmla="*/ 0 w 4474451"/>
              <a:gd name="connsiteY22" fmla="*/ 5341487 h 6858000"/>
              <a:gd name="connsiteX23" fmla="*/ 1046194 w 4474451"/>
              <a:gd name="connsiteY23" fmla="*/ 3507161 h 6858000"/>
              <a:gd name="connsiteX24" fmla="*/ 2377213 w 4474451"/>
              <a:gd name="connsiteY24" fmla="*/ 3521328 h 6858000"/>
              <a:gd name="connsiteX25" fmla="*/ 2583375 w 4474451"/>
              <a:gd name="connsiteY25" fmla="*/ 3732897 h 6858000"/>
              <a:gd name="connsiteX26" fmla="*/ 2568407 w 4474451"/>
              <a:gd name="connsiteY26" fmla="*/ 5139228 h 6858000"/>
              <a:gd name="connsiteX27" fmla="*/ 2357788 w 4474451"/>
              <a:gd name="connsiteY27" fmla="*/ 5346360 h 6858000"/>
              <a:gd name="connsiteX28" fmla="*/ 1026769 w 4474451"/>
              <a:gd name="connsiteY28" fmla="*/ 5332193 h 6858000"/>
              <a:gd name="connsiteX29" fmla="*/ 820607 w 4474451"/>
              <a:gd name="connsiteY29" fmla="*/ 5120625 h 6858000"/>
              <a:gd name="connsiteX30" fmla="*/ 835575 w 4474451"/>
              <a:gd name="connsiteY30" fmla="*/ 3714294 h 6858000"/>
              <a:gd name="connsiteX31" fmla="*/ 1046194 w 4474451"/>
              <a:gd name="connsiteY31" fmla="*/ 3507161 h 6858000"/>
              <a:gd name="connsiteX32" fmla="*/ 2937259 w 4474451"/>
              <a:gd name="connsiteY32" fmla="*/ 3464541 h 6858000"/>
              <a:gd name="connsiteX33" fmla="*/ 4268277 w 4474451"/>
              <a:gd name="connsiteY33" fmla="*/ 3478708 h 6858000"/>
              <a:gd name="connsiteX34" fmla="*/ 4474439 w 4474451"/>
              <a:gd name="connsiteY34" fmla="*/ 3690276 h 6858000"/>
              <a:gd name="connsiteX35" fmla="*/ 4459471 w 4474451"/>
              <a:gd name="connsiteY35" fmla="*/ 5096608 h 6858000"/>
              <a:gd name="connsiteX36" fmla="*/ 4248852 w 4474451"/>
              <a:gd name="connsiteY36" fmla="*/ 5303740 h 6858000"/>
              <a:gd name="connsiteX37" fmla="*/ 2917833 w 4474451"/>
              <a:gd name="connsiteY37" fmla="*/ 5289573 h 6858000"/>
              <a:gd name="connsiteX38" fmla="*/ 2711672 w 4474451"/>
              <a:gd name="connsiteY38" fmla="*/ 5078005 h 6858000"/>
              <a:gd name="connsiteX39" fmla="*/ 2726640 w 4474451"/>
              <a:gd name="connsiteY39" fmla="*/ 3671673 h 6858000"/>
              <a:gd name="connsiteX40" fmla="*/ 2937259 w 4474451"/>
              <a:gd name="connsiteY40" fmla="*/ 3464541 h 6858000"/>
              <a:gd name="connsiteX41" fmla="*/ 466999 w 4474451"/>
              <a:gd name="connsiteY41" fmla="*/ 1567621 h 6858000"/>
              <a:gd name="connsiteX42" fmla="*/ 675391 w 4474451"/>
              <a:gd name="connsiteY42" fmla="*/ 1776973 h 6858000"/>
              <a:gd name="connsiteX43" fmla="*/ 675323 w 4474451"/>
              <a:gd name="connsiteY43" fmla="*/ 3183383 h 6858000"/>
              <a:gd name="connsiteX44" fmla="*/ 466910 w 4474451"/>
              <a:gd name="connsiteY44" fmla="*/ 3392757 h 6858000"/>
              <a:gd name="connsiteX45" fmla="*/ 0 w 4474451"/>
              <a:gd name="connsiteY45" fmla="*/ 3392780 h 6858000"/>
              <a:gd name="connsiteX46" fmla="*/ 0 w 4474451"/>
              <a:gd name="connsiteY46" fmla="*/ 1567644 h 6858000"/>
              <a:gd name="connsiteX47" fmla="*/ 2358060 w 4474451"/>
              <a:gd name="connsiteY47" fmla="*/ 1567529 h 6858000"/>
              <a:gd name="connsiteX48" fmla="*/ 2566451 w 4474451"/>
              <a:gd name="connsiteY48" fmla="*/ 1776881 h 6858000"/>
              <a:gd name="connsiteX49" fmla="*/ 2566383 w 4474451"/>
              <a:gd name="connsiteY49" fmla="*/ 3183291 h 6858000"/>
              <a:gd name="connsiteX50" fmla="*/ 2357971 w 4474451"/>
              <a:gd name="connsiteY50" fmla="*/ 3392665 h 6858000"/>
              <a:gd name="connsiteX51" fmla="*/ 1026876 w 4474451"/>
              <a:gd name="connsiteY51" fmla="*/ 3392730 h 6858000"/>
              <a:gd name="connsiteX52" fmla="*/ 818483 w 4474451"/>
              <a:gd name="connsiteY52" fmla="*/ 3183376 h 6858000"/>
              <a:gd name="connsiteX53" fmla="*/ 818551 w 4474451"/>
              <a:gd name="connsiteY53" fmla="*/ 1776967 h 6858000"/>
              <a:gd name="connsiteX54" fmla="*/ 1026964 w 4474451"/>
              <a:gd name="connsiteY54" fmla="*/ 1567594 h 6858000"/>
              <a:gd name="connsiteX55" fmla="*/ 4249123 w 4474451"/>
              <a:gd name="connsiteY55" fmla="*/ 1524908 h 6858000"/>
              <a:gd name="connsiteX56" fmla="*/ 4457516 w 4474451"/>
              <a:gd name="connsiteY56" fmla="*/ 1734260 h 6858000"/>
              <a:gd name="connsiteX57" fmla="*/ 4457448 w 4474451"/>
              <a:gd name="connsiteY57" fmla="*/ 3140669 h 6858000"/>
              <a:gd name="connsiteX58" fmla="*/ 4249035 w 4474451"/>
              <a:gd name="connsiteY58" fmla="*/ 3350043 h 6858000"/>
              <a:gd name="connsiteX59" fmla="*/ 2917939 w 4474451"/>
              <a:gd name="connsiteY59" fmla="*/ 3350108 h 6858000"/>
              <a:gd name="connsiteX60" fmla="*/ 2709547 w 4474451"/>
              <a:gd name="connsiteY60" fmla="*/ 3140755 h 6858000"/>
              <a:gd name="connsiteX61" fmla="*/ 2709616 w 4474451"/>
              <a:gd name="connsiteY61" fmla="*/ 1734345 h 6858000"/>
              <a:gd name="connsiteX62" fmla="*/ 2918028 w 4474451"/>
              <a:gd name="connsiteY62" fmla="*/ 1524973 h 6858000"/>
              <a:gd name="connsiteX63" fmla="*/ 2724471 w 4474451"/>
              <a:gd name="connsiteY63" fmla="*/ 0 h 6858000"/>
              <a:gd name="connsiteX64" fmla="*/ 4472469 w 4474451"/>
              <a:gd name="connsiteY64" fmla="*/ 0 h 6858000"/>
              <a:gd name="connsiteX65" fmla="*/ 4459661 w 4474451"/>
              <a:gd name="connsiteY65" fmla="*/ 1203338 h 6858000"/>
              <a:gd name="connsiteX66" fmla="*/ 4249043 w 4474451"/>
              <a:gd name="connsiteY66" fmla="*/ 1410470 h 6858000"/>
              <a:gd name="connsiteX67" fmla="*/ 2918023 w 4474451"/>
              <a:gd name="connsiteY67" fmla="*/ 1396303 h 6858000"/>
              <a:gd name="connsiteX68" fmla="*/ 2711861 w 4474451"/>
              <a:gd name="connsiteY68" fmla="*/ 1184735 h 6858000"/>
              <a:gd name="connsiteX69" fmla="*/ 833861 w 4474451"/>
              <a:gd name="connsiteY69" fmla="*/ 0 h 6858000"/>
              <a:gd name="connsiteX70" fmla="*/ 2581858 w 4474451"/>
              <a:gd name="connsiteY70" fmla="*/ 0 h 6858000"/>
              <a:gd name="connsiteX71" fmla="*/ 2568596 w 4474451"/>
              <a:gd name="connsiteY71" fmla="*/ 1245959 h 6858000"/>
              <a:gd name="connsiteX72" fmla="*/ 2357978 w 4474451"/>
              <a:gd name="connsiteY72" fmla="*/ 1453091 h 6858000"/>
              <a:gd name="connsiteX73" fmla="*/ 1026958 w 4474451"/>
              <a:gd name="connsiteY73" fmla="*/ 1438924 h 6858000"/>
              <a:gd name="connsiteX74" fmla="*/ 820797 w 4474451"/>
              <a:gd name="connsiteY74" fmla="*/ 1227356 h 6858000"/>
              <a:gd name="connsiteX75" fmla="*/ 0 w 4474451"/>
              <a:gd name="connsiteY75" fmla="*/ 0 h 6858000"/>
              <a:gd name="connsiteX76" fmla="*/ 690800 w 4474451"/>
              <a:gd name="connsiteY76" fmla="*/ 0 h 6858000"/>
              <a:gd name="connsiteX77" fmla="*/ 677537 w 4474451"/>
              <a:gd name="connsiteY77" fmla="*/ 1246051 h 6858000"/>
              <a:gd name="connsiteX78" fmla="*/ 466917 w 4474451"/>
              <a:gd name="connsiteY78" fmla="*/ 1453184 h 6858000"/>
              <a:gd name="connsiteX79" fmla="*/ 0 w 4474451"/>
              <a:gd name="connsiteY79" fmla="*/ 14482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474451" h="6858000">
                <a:moveTo>
                  <a:pt x="466810" y="5460892"/>
                </a:moveTo>
                <a:cubicBezTo>
                  <a:pt x="581907" y="5460886"/>
                  <a:pt x="675207" y="5554615"/>
                  <a:pt x="675202" y="5670243"/>
                </a:cubicBezTo>
                <a:lnTo>
                  <a:pt x="675144" y="6858000"/>
                </a:lnTo>
                <a:lnTo>
                  <a:pt x="0" y="6858000"/>
                </a:lnTo>
                <a:lnTo>
                  <a:pt x="0" y="5460915"/>
                </a:lnTo>
                <a:close/>
                <a:moveTo>
                  <a:pt x="2357870" y="5460798"/>
                </a:moveTo>
                <a:cubicBezTo>
                  <a:pt x="2472967" y="5460793"/>
                  <a:pt x="2566267" y="5554523"/>
                  <a:pt x="2566262" y="5670151"/>
                </a:cubicBezTo>
                <a:lnTo>
                  <a:pt x="2566204" y="6858000"/>
                </a:lnTo>
                <a:lnTo>
                  <a:pt x="818304" y="6858000"/>
                </a:lnTo>
                <a:lnTo>
                  <a:pt x="818362" y="5670237"/>
                </a:lnTo>
                <a:cubicBezTo>
                  <a:pt x="818367" y="5554609"/>
                  <a:pt x="911677" y="5460869"/>
                  <a:pt x="1026774" y="5460864"/>
                </a:cubicBezTo>
                <a:close/>
                <a:moveTo>
                  <a:pt x="4248934" y="5418178"/>
                </a:moveTo>
                <a:cubicBezTo>
                  <a:pt x="4364032" y="5418172"/>
                  <a:pt x="4457331" y="5511903"/>
                  <a:pt x="4457326" y="5627530"/>
                </a:cubicBezTo>
                <a:lnTo>
                  <a:pt x="4457266" y="6858000"/>
                </a:lnTo>
                <a:lnTo>
                  <a:pt x="2709366" y="6858000"/>
                </a:lnTo>
                <a:lnTo>
                  <a:pt x="2709426" y="5627615"/>
                </a:lnTo>
                <a:cubicBezTo>
                  <a:pt x="2709432" y="5511988"/>
                  <a:pt x="2802741" y="5418249"/>
                  <a:pt x="2917839" y="5418243"/>
                </a:cubicBezTo>
                <a:close/>
                <a:moveTo>
                  <a:pt x="0" y="3516247"/>
                </a:moveTo>
                <a:lnTo>
                  <a:pt x="486153" y="3521421"/>
                </a:lnTo>
                <a:cubicBezTo>
                  <a:pt x="601244" y="3522646"/>
                  <a:pt x="693546" y="3617369"/>
                  <a:pt x="692315" y="3732990"/>
                </a:cubicBezTo>
                <a:lnTo>
                  <a:pt x="677347" y="5139321"/>
                </a:lnTo>
                <a:cubicBezTo>
                  <a:pt x="676116" y="5254943"/>
                  <a:pt x="581819" y="5347679"/>
                  <a:pt x="466728" y="5346454"/>
                </a:cubicBezTo>
                <a:lnTo>
                  <a:pt x="0" y="5341487"/>
                </a:lnTo>
                <a:close/>
                <a:moveTo>
                  <a:pt x="1046194" y="3507161"/>
                </a:moveTo>
                <a:lnTo>
                  <a:pt x="2377213" y="3521328"/>
                </a:lnTo>
                <a:cubicBezTo>
                  <a:pt x="2492304" y="3522553"/>
                  <a:pt x="2584606" y="3617275"/>
                  <a:pt x="2583375" y="3732897"/>
                </a:cubicBezTo>
                <a:lnTo>
                  <a:pt x="2568407" y="5139228"/>
                </a:lnTo>
                <a:cubicBezTo>
                  <a:pt x="2567176" y="5254849"/>
                  <a:pt x="2472879" y="5347585"/>
                  <a:pt x="2357788" y="5346360"/>
                </a:cubicBezTo>
                <a:lnTo>
                  <a:pt x="1026769" y="5332193"/>
                </a:lnTo>
                <a:cubicBezTo>
                  <a:pt x="911678" y="5330968"/>
                  <a:pt x="819376" y="5236246"/>
                  <a:pt x="820607" y="5120625"/>
                </a:cubicBezTo>
                <a:lnTo>
                  <a:pt x="835575" y="3714294"/>
                </a:lnTo>
                <a:cubicBezTo>
                  <a:pt x="836806" y="3598672"/>
                  <a:pt x="931103" y="3505936"/>
                  <a:pt x="1046194" y="3507161"/>
                </a:cubicBezTo>
                <a:close/>
                <a:moveTo>
                  <a:pt x="2937259" y="3464541"/>
                </a:moveTo>
                <a:lnTo>
                  <a:pt x="4268277" y="3478708"/>
                </a:lnTo>
                <a:cubicBezTo>
                  <a:pt x="4383370" y="3479933"/>
                  <a:pt x="4475670" y="3574655"/>
                  <a:pt x="4474439" y="3690276"/>
                </a:cubicBezTo>
                <a:lnTo>
                  <a:pt x="4459471" y="5096608"/>
                </a:lnTo>
                <a:cubicBezTo>
                  <a:pt x="4458241" y="5212229"/>
                  <a:pt x="4363943" y="5304965"/>
                  <a:pt x="4248852" y="5303740"/>
                </a:cubicBezTo>
                <a:lnTo>
                  <a:pt x="2917833" y="5289573"/>
                </a:lnTo>
                <a:cubicBezTo>
                  <a:pt x="2802742" y="5288348"/>
                  <a:pt x="2710441" y="5193626"/>
                  <a:pt x="2711672" y="5078005"/>
                </a:cubicBezTo>
                <a:lnTo>
                  <a:pt x="2726640" y="3671673"/>
                </a:lnTo>
                <a:cubicBezTo>
                  <a:pt x="2727870" y="3556052"/>
                  <a:pt x="2822167" y="3463316"/>
                  <a:pt x="2937259" y="3464541"/>
                </a:cubicBezTo>
                <a:close/>
                <a:moveTo>
                  <a:pt x="466999" y="1567621"/>
                </a:moveTo>
                <a:cubicBezTo>
                  <a:pt x="582097" y="1567616"/>
                  <a:pt x="675396" y="1661345"/>
                  <a:pt x="675391" y="1776973"/>
                </a:cubicBezTo>
                <a:lnTo>
                  <a:pt x="675323" y="3183383"/>
                </a:lnTo>
                <a:cubicBezTo>
                  <a:pt x="675317" y="3299011"/>
                  <a:pt x="582008" y="3392751"/>
                  <a:pt x="466910" y="3392757"/>
                </a:cubicBezTo>
                <a:lnTo>
                  <a:pt x="0" y="3392780"/>
                </a:lnTo>
                <a:lnTo>
                  <a:pt x="0" y="1567644"/>
                </a:lnTo>
                <a:close/>
                <a:moveTo>
                  <a:pt x="2358060" y="1567529"/>
                </a:moveTo>
                <a:cubicBezTo>
                  <a:pt x="2473157" y="1567523"/>
                  <a:pt x="2566457" y="1661253"/>
                  <a:pt x="2566451" y="1776881"/>
                </a:cubicBezTo>
                <a:lnTo>
                  <a:pt x="2566383" y="3183291"/>
                </a:lnTo>
                <a:cubicBezTo>
                  <a:pt x="2566377" y="3298920"/>
                  <a:pt x="2473069" y="3392660"/>
                  <a:pt x="2357971" y="3392665"/>
                </a:cubicBezTo>
                <a:lnTo>
                  <a:pt x="1026876" y="3392730"/>
                </a:lnTo>
                <a:cubicBezTo>
                  <a:pt x="911778" y="3392736"/>
                  <a:pt x="818477" y="3299006"/>
                  <a:pt x="818483" y="3183376"/>
                </a:cubicBezTo>
                <a:lnTo>
                  <a:pt x="818551" y="1776967"/>
                </a:lnTo>
                <a:cubicBezTo>
                  <a:pt x="818558" y="1661338"/>
                  <a:pt x="911866" y="1567599"/>
                  <a:pt x="1026964" y="1567594"/>
                </a:cubicBezTo>
                <a:close/>
                <a:moveTo>
                  <a:pt x="4249123" y="1524908"/>
                </a:moveTo>
                <a:cubicBezTo>
                  <a:pt x="4364222" y="1524902"/>
                  <a:pt x="4457522" y="1618632"/>
                  <a:pt x="4457516" y="1734260"/>
                </a:cubicBezTo>
                <a:lnTo>
                  <a:pt x="4457448" y="3140669"/>
                </a:lnTo>
                <a:cubicBezTo>
                  <a:pt x="4457441" y="3256299"/>
                  <a:pt x="4364133" y="3350037"/>
                  <a:pt x="4249035" y="3350043"/>
                </a:cubicBezTo>
                <a:lnTo>
                  <a:pt x="2917939" y="3350108"/>
                </a:lnTo>
                <a:cubicBezTo>
                  <a:pt x="2802841" y="3350114"/>
                  <a:pt x="2709542" y="3256384"/>
                  <a:pt x="2709547" y="3140755"/>
                </a:cubicBezTo>
                <a:lnTo>
                  <a:pt x="2709616" y="1734345"/>
                </a:lnTo>
                <a:cubicBezTo>
                  <a:pt x="2709621" y="1618717"/>
                  <a:pt x="2802930" y="1524979"/>
                  <a:pt x="2918028" y="1524973"/>
                </a:cubicBezTo>
                <a:close/>
                <a:moveTo>
                  <a:pt x="2724471" y="0"/>
                </a:moveTo>
                <a:lnTo>
                  <a:pt x="4472469" y="0"/>
                </a:lnTo>
                <a:lnTo>
                  <a:pt x="4459661" y="1203338"/>
                </a:lnTo>
                <a:cubicBezTo>
                  <a:pt x="4458430" y="1318959"/>
                  <a:pt x="4364134" y="1411695"/>
                  <a:pt x="4249043" y="1410470"/>
                </a:cubicBezTo>
                <a:lnTo>
                  <a:pt x="2918023" y="1396303"/>
                </a:lnTo>
                <a:cubicBezTo>
                  <a:pt x="2802932" y="1395078"/>
                  <a:pt x="2710631" y="1300356"/>
                  <a:pt x="2711861" y="1184735"/>
                </a:cubicBezTo>
                <a:close/>
                <a:moveTo>
                  <a:pt x="833861" y="0"/>
                </a:moveTo>
                <a:lnTo>
                  <a:pt x="2581858" y="0"/>
                </a:lnTo>
                <a:lnTo>
                  <a:pt x="2568596" y="1245959"/>
                </a:lnTo>
                <a:cubicBezTo>
                  <a:pt x="2567367" y="1361579"/>
                  <a:pt x="2473070" y="1454316"/>
                  <a:pt x="2357978" y="1453091"/>
                </a:cubicBezTo>
                <a:lnTo>
                  <a:pt x="1026958" y="1438924"/>
                </a:lnTo>
                <a:cubicBezTo>
                  <a:pt x="911867" y="1437699"/>
                  <a:pt x="819567" y="1342977"/>
                  <a:pt x="820797" y="1227356"/>
                </a:cubicBezTo>
                <a:close/>
                <a:moveTo>
                  <a:pt x="0" y="0"/>
                </a:moveTo>
                <a:lnTo>
                  <a:pt x="690800" y="0"/>
                </a:lnTo>
                <a:lnTo>
                  <a:pt x="677537" y="1246051"/>
                </a:lnTo>
                <a:cubicBezTo>
                  <a:pt x="676306" y="1361673"/>
                  <a:pt x="582010" y="1454409"/>
                  <a:pt x="466917" y="1453184"/>
                </a:cubicBezTo>
                <a:lnTo>
                  <a:pt x="0" y="1448214"/>
                </a:lnTo>
                <a:close/>
              </a:path>
            </a:pathLst>
          </a:custGeom>
          <a:blipFill dpi="0" rotWithShape="1">
            <a:blip r:embed="rId2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3E6CE-1D26-D996-CAF6-8AA611818708}"/>
              </a:ext>
            </a:extLst>
          </p:cNvPr>
          <p:cNvSpPr/>
          <p:nvPr/>
        </p:nvSpPr>
        <p:spPr>
          <a:xfrm>
            <a:off x="4474451" y="320511"/>
            <a:ext cx="7717549" cy="970961"/>
          </a:xfrm>
          <a:prstGeom prst="rect">
            <a:avLst/>
          </a:prstGeom>
          <a:ln>
            <a:noFill/>
          </a:ln>
          <a:effectLst>
            <a:outerShdw blurRad="177800" dist="50800" dir="5700000" algn="ctr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61A18-95E2-C264-3EF6-EA52890E30BC}"/>
              </a:ext>
            </a:extLst>
          </p:cNvPr>
          <p:cNvSpPr txBox="1"/>
          <p:nvPr/>
        </p:nvSpPr>
        <p:spPr>
          <a:xfrm>
            <a:off x="5156462" y="44306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D2F"/>
                </a:solidFill>
                <a:effectLst>
                  <a:outerShdw blurRad="50800" dist="50800" dir="5400000" algn="ctr" rotWithShape="0">
                    <a:srgbClr val="000000">
                      <a:alpha val="8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solidFill>
                <a:srgbClr val="FFCD2F"/>
              </a:solidFill>
              <a:effectLst>
                <a:outerShdw blurRad="50800" dist="50800" dir="5400000" algn="ctr" rotWithShape="0">
                  <a:srgbClr val="000000">
                    <a:alpha val="89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F077C-F9DC-7CD0-B449-126C926D2671}"/>
              </a:ext>
            </a:extLst>
          </p:cNvPr>
          <p:cNvSpPr/>
          <p:nvPr/>
        </p:nvSpPr>
        <p:spPr>
          <a:xfrm>
            <a:off x="4651432" y="4912462"/>
            <a:ext cx="7225378" cy="1477709"/>
          </a:xfrm>
          <a:prstGeom prst="rect">
            <a:avLst/>
          </a:prstGeom>
          <a:solidFill>
            <a:srgbClr val="FFFFA7"/>
          </a:solidFill>
          <a:ln w="28575">
            <a:solidFill>
              <a:srgbClr val="FF4F4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BBA17-4410-5032-8997-1A1F65323DF2}"/>
              </a:ext>
            </a:extLst>
          </p:cNvPr>
          <p:cNvSpPr txBox="1"/>
          <p:nvPr/>
        </p:nvSpPr>
        <p:spPr>
          <a:xfrm>
            <a:off x="5525729" y="1883966"/>
            <a:ext cx="62822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accelerating global demand for energy, coupled with the environmental and socio-economic costs of fossil fuel dependence, has intensified the transition towards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alternatives.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Photovoltaic (PV) Energy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out as one of the most viable solutions due to its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inexhaustible nature, decreasing installation costs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capacity to support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power generation.</a:t>
            </a:r>
          </a:p>
          <a:p>
            <a:pPr algn="just"/>
            <a:endParaRPr lang="en-US" sz="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Rooftop Solar PV</a:t>
            </a:r>
            <a:r>
              <a:rPr lang="en-US" sz="2000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only </a:t>
            </a:r>
            <a:r>
              <a:rPr lang="en-US" sz="2000" b="1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lowers transmission losses</a:t>
            </a:r>
            <a:r>
              <a:rPr lang="en-US" sz="2000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 also mitigates the risk of </a:t>
            </a:r>
            <a:r>
              <a:rPr lang="en-US" sz="2000" b="1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blackouts</a:t>
            </a:r>
            <a:r>
              <a:rPr lang="en-US" sz="2000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while directly contributing to the </a:t>
            </a:r>
            <a:r>
              <a:rPr lang="en-US" sz="2000" b="1" dirty="0">
                <a:solidFill>
                  <a:srgbClr val="F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urban carbon footprints.</a:t>
            </a:r>
            <a:endParaRPr lang="en-IN" sz="2000" b="1" dirty="0">
              <a:solidFill>
                <a:srgbClr val="FE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B55F5A-5C69-5409-3894-E1819949263D}"/>
              </a:ext>
            </a:extLst>
          </p:cNvPr>
          <p:cNvSpPr/>
          <p:nvPr/>
        </p:nvSpPr>
        <p:spPr>
          <a:xfrm>
            <a:off x="176981" y="6199238"/>
            <a:ext cx="550607" cy="54569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b="1" dirty="0"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E2E668A1-D586-05DE-8DAD-FCEE9C4B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154" y="2212257"/>
            <a:ext cx="613322" cy="613322"/>
          </a:xfrm>
          <a:prstGeom prst="rect">
            <a:avLst/>
          </a:prstGeom>
        </p:spPr>
      </p:pic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467057B1-591A-C753-EE5D-DB5295DC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6704" y="3746364"/>
            <a:ext cx="613322" cy="6133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944A42-62A3-FA03-16A4-456AD8DE1045}"/>
              </a:ext>
            </a:extLst>
          </p:cNvPr>
          <p:cNvSpPr/>
          <p:nvPr/>
        </p:nvSpPr>
        <p:spPr>
          <a:xfrm>
            <a:off x="4706704" y="2825579"/>
            <a:ext cx="58677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F0090F-90C7-EB1F-F8EF-2952D52CC3C4}"/>
              </a:ext>
            </a:extLst>
          </p:cNvPr>
          <p:cNvSpPr/>
          <p:nvPr/>
        </p:nvSpPr>
        <p:spPr>
          <a:xfrm>
            <a:off x="4733254" y="4359686"/>
            <a:ext cx="58677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Graphic 18" descr="Magnifying glass">
            <a:extLst>
              <a:ext uri="{FF2B5EF4-FFF2-40B4-BE49-F238E27FC236}">
                <a16:creationId xmlns:a16="http://schemas.microsoft.com/office/drawing/2014/main" id="{640E7062-8CA5-25CD-1B6D-CEA9F45B0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3604" y="5301345"/>
            <a:ext cx="546662" cy="5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89EC9-CA26-2813-B753-5B61D348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207FCA1D-93C8-E19D-BEF2-9BE0BB76B6A7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DE7DEB-0D20-1F77-9290-F62AB956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0" y="1569509"/>
            <a:ext cx="5228100" cy="4369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398DE-7FE7-12CC-53C9-A16A4D4D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9509"/>
            <a:ext cx="5360770" cy="511594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0C09FB-8FF5-2400-ADF5-F61780350A33}"/>
              </a:ext>
            </a:extLst>
          </p:cNvPr>
          <p:cNvSpPr/>
          <p:nvPr/>
        </p:nvSpPr>
        <p:spPr>
          <a:xfrm rot="10800000">
            <a:off x="-2" y="236863"/>
            <a:ext cx="5845217" cy="894352"/>
          </a:xfrm>
          <a:custGeom>
            <a:avLst/>
            <a:gdLst>
              <a:gd name="connsiteX0" fmla="*/ 5845217 w 5845217"/>
              <a:gd name="connsiteY0" fmla="*/ 0 h 1165936"/>
              <a:gd name="connsiteX1" fmla="*/ 5845217 w 5845217"/>
              <a:gd name="connsiteY1" fmla="*/ 1165936 h 1165936"/>
              <a:gd name="connsiteX2" fmla="*/ 0 w 5845217"/>
              <a:gd name="connsiteY2" fmla="*/ 1165936 h 1165936"/>
              <a:gd name="connsiteX3" fmla="*/ 235729 w 5845217"/>
              <a:gd name="connsiteY3" fmla="*/ 582968 h 1165936"/>
              <a:gd name="connsiteX4" fmla="*/ 0 w 5845217"/>
              <a:gd name="connsiteY4" fmla="*/ 0 h 11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5217" h="1165936">
                <a:moveTo>
                  <a:pt x="5845217" y="0"/>
                </a:moveTo>
                <a:lnTo>
                  <a:pt x="5845217" y="1165936"/>
                </a:lnTo>
                <a:lnTo>
                  <a:pt x="0" y="1165936"/>
                </a:lnTo>
                <a:lnTo>
                  <a:pt x="235729" y="582968"/>
                </a:lnTo>
                <a:lnTo>
                  <a:pt x="0" y="0"/>
                </a:lnTo>
                <a:close/>
              </a:path>
            </a:pathLst>
          </a:custGeom>
          <a:solidFill>
            <a:srgbClr val="4BD5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64535-819A-1A52-00BE-9A74B8338FBE}"/>
              </a:ext>
            </a:extLst>
          </p:cNvPr>
          <p:cNvSpPr txBox="1"/>
          <p:nvPr/>
        </p:nvSpPr>
        <p:spPr>
          <a:xfrm>
            <a:off x="598885" y="335633"/>
            <a:ext cx="382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C48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solidFill>
                <a:srgbClr val="1C48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3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13B3A-0265-1E53-25A0-AADACDC7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0B5C348-F00C-3475-E0AC-27558D492955}"/>
              </a:ext>
            </a:extLst>
          </p:cNvPr>
          <p:cNvSpPr/>
          <p:nvPr/>
        </p:nvSpPr>
        <p:spPr>
          <a:xfrm>
            <a:off x="101119" y="6216073"/>
            <a:ext cx="587038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21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6436B1-FB8A-679D-CB49-88CEB1366E49}"/>
              </a:ext>
            </a:extLst>
          </p:cNvPr>
          <p:cNvSpPr/>
          <p:nvPr/>
        </p:nvSpPr>
        <p:spPr>
          <a:xfrm>
            <a:off x="7040894" y="656057"/>
            <a:ext cx="4833637" cy="787079"/>
          </a:xfrm>
          <a:prstGeom prst="rect">
            <a:avLst/>
          </a:prstGeom>
          <a:solidFill>
            <a:srgbClr val="10180A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REFERENCES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957B42-04DF-D9D0-46B7-10B0F959A2CE}"/>
              </a:ext>
            </a:extLst>
          </p:cNvPr>
          <p:cNvSpPr txBox="1"/>
          <p:nvPr/>
        </p:nvSpPr>
        <p:spPr>
          <a:xfrm>
            <a:off x="317468" y="1612947"/>
            <a:ext cx="11557063" cy="3223959"/>
          </a:xfrm>
          <a:prstGeom prst="rect">
            <a:avLst/>
          </a:prstGeom>
          <a:solidFill>
            <a:schemeClr val="accent4">
              <a:lumMod val="20000"/>
              <a:lumOff val="80000"/>
              <a:alpha val="42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International Energy Agency. (2022). </a:t>
            </a:r>
            <a:r>
              <a:rPr kumimoji="0" lang="en-IN" sz="1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World energy outlook 2022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IEA Publications.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Ministry of New and Renewable Energy. (2021). </a:t>
            </a:r>
            <a:r>
              <a:rPr kumimoji="0" lang="en-IN" sz="1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Rooftop Solar Programme Phase II: Guidelines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Government of India.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Redmon, J., </a:t>
            </a:r>
            <a:r>
              <a:rPr kumimoji="0" lang="en-IN" sz="18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Divvala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S., </a:t>
            </a:r>
            <a:r>
              <a:rPr kumimoji="0" lang="en-IN" sz="18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Girshick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R., &amp; Farhadi, A. (2016). You only look once: Unified, real-time object detection. In </a:t>
            </a:r>
            <a:r>
              <a:rPr kumimoji="0" lang="en-IN" sz="1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Proceedings of the IEEE Conference on Computer Vision and Pattern Recognition (CVPR)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(pp. 779–788).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Dhakal, S., &amp; Shahi, R. (2022). Solar potential assessment using deep learning and GIS for smart cities. </a:t>
            </a:r>
            <a:r>
              <a:rPr kumimoji="0" lang="en-IN" sz="1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Renewable Energy, 185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1234–1246.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Mohan, A., &amp; Porwal, A. (2021). Deep learning-based rooftop extraction for urban solar energy mapping: A case study of Delhi. </a:t>
            </a:r>
            <a:r>
              <a:rPr kumimoji="0" lang="en-IN" sz="1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Journal of the Indian Society of Remote Sensing, 49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(2), 355–366.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Zhu, X., Xia, G.-S., &amp; Zhang, L. (2017). Object detection in remote sensing imagery using deep learning: A survey. </a:t>
            </a:r>
            <a:r>
              <a:rPr kumimoji="0" lang="en-IN" sz="1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ISPRS Journal of Photogrammetry and Remote Sensing, 130</a:t>
            </a:r>
            <a:r>
              <a:rPr kumimoji="0" lang="en-IN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295–312. </a:t>
            </a:r>
          </a:p>
        </p:txBody>
      </p:sp>
    </p:spTree>
    <p:extLst>
      <p:ext uri="{BB962C8B-B14F-4D97-AF65-F5344CB8AC3E}">
        <p14:creationId xmlns:p14="http://schemas.microsoft.com/office/powerpoint/2010/main" val="59124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756673-D4B1-AF53-716E-87ABCC1F95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 l="306" t="504" r="-208" b="-50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B04B1-EEAB-3E68-256F-304B44DE534A}"/>
              </a:ext>
            </a:extLst>
          </p:cNvPr>
          <p:cNvSpPr/>
          <p:nvPr/>
        </p:nvSpPr>
        <p:spPr>
          <a:xfrm>
            <a:off x="0" y="2194560"/>
            <a:ext cx="12192000" cy="1432560"/>
          </a:xfrm>
          <a:prstGeom prst="rect">
            <a:avLst/>
          </a:prstGeom>
          <a:solidFill>
            <a:srgbClr val="4BD59D"/>
          </a:solidFill>
          <a:ln>
            <a:solidFill>
              <a:srgbClr val="4BD59D"/>
            </a:solidFill>
          </a:ln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7652D-86AD-99B5-0468-736A9D2A5923}"/>
              </a:ext>
            </a:extLst>
          </p:cNvPr>
          <p:cNvSpPr txBox="1"/>
          <p:nvPr/>
        </p:nvSpPr>
        <p:spPr>
          <a:xfrm>
            <a:off x="2382520" y="2126010"/>
            <a:ext cx="7426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700038"/>
                </a:solidFill>
                <a:effectLst>
                  <a:outerShdw blurRad="50800" dist="50800" dir="5400000" algn="ctr" rotWithShape="0">
                    <a:srgbClr val="000000">
                      <a:alpha val="81000"/>
                    </a:srgbClr>
                  </a:outerShdw>
                </a:effectLst>
                <a:latin typeface="Georgia Pro Light" panose="02040302050405020303" pitchFamily="18" charset="0"/>
              </a:rPr>
              <a:t>THANK YOU</a:t>
            </a:r>
            <a:endParaRPr lang="en-IN" sz="9600" b="1" dirty="0">
              <a:solidFill>
                <a:srgbClr val="700038"/>
              </a:solidFill>
              <a:effectLst>
                <a:outerShdw blurRad="50800" dist="50800" dir="5400000" algn="ctr" rotWithShape="0">
                  <a:srgbClr val="000000">
                    <a:alpha val="81000"/>
                  </a:srgbClr>
                </a:outerShdw>
              </a:effectLst>
              <a:latin typeface="Georgia Pro Light" panose="020403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99E0E-8A9A-8A59-D538-A2DDEEE9BA6A}"/>
              </a:ext>
            </a:extLst>
          </p:cNvPr>
          <p:cNvSpPr/>
          <p:nvPr/>
        </p:nvSpPr>
        <p:spPr>
          <a:xfrm>
            <a:off x="0" y="3810000"/>
            <a:ext cx="12192000" cy="121920"/>
          </a:xfrm>
          <a:prstGeom prst="rect">
            <a:avLst/>
          </a:prstGeom>
          <a:solidFill>
            <a:srgbClr val="4BD59D"/>
          </a:solidFill>
          <a:ln>
            <a:solidFill>
              <a:srgbClr val="4BD59D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F0160B-79A5-6ACE-ABC5-D8174EE87DC6}"/>
              </a:ext>
            </a:extLst>
          </p:cNvPr>
          <p:cNvSpPr/>
          <p:nvPr/>
        </p:nvSpPr>
        <p:spPr>
          <a:xfrm>
            <a:off x="0" y="1897410"/>
            <a:ext cx="12192000" cy="121920"/>
          </a:xfrm>
          <a:prstGeom prst="rect">
            <a:avLst/>
          </a:prstGeom>
          <a:solidFill>
            <a:srgbClr val="4BD59D"/>
          </a:solidFill>
          <a:ln>
            <a:solidFill>
              <a:srgbClr val="4BD59D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89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6000">
              <a:srgbClr val="97E999"/>
            </a:gs>
            <a:gs pos="73000">
              <a:srgbClr val="B3EFB4"/>
            </a:gs>
            <a:gs pos="100000">
              <a:srgbClr val="A3EBA5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1BEC7E70-D2D7-AB2F-8EE4-A69D8EC12779}"/>
              </a:ext>
            </a:extLst>
          </p:cNvPr>
          <p:cNvSpPr/>
          <p:nvPr/>
        </p:nvSpPr>
        <p:spPr>
          <a:xfrm>
            <a:off x="0" y="65216"/>
            <a:ext cx="6636774" cy="60578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3217"/>
          </a:solidFill>
          <a:ln>
            <a:noFill/>
          </a:ln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100B7-CCF1-B422-EFBA-951EA14BDCB8}"/>
              </a:ext>
            </a:extLst>
          </p:cNvPr>
          <p:cNvSpPr/>
          <p:nvPr/>
        </p:nvSpPr>
        <p:spPr>
          <a:xfrm>
            <a:off x="1855665" y="-216000"/>
            <a:ext cx="10625109" cy="7452360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 l="34231" t="-1089" r="-34231" b="1089"/>
            </a:stretch>
          </a:blip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AD0B2-FD9F-EBBE-2269-F52E4C97E39D}"/>
              </a:ext>
            </a:extLst>
          </p:cNvPr>
          <p:cNvSpPr txBox="1"/>
          <p:nvPr/>
        </p:nvSpPr>
        <p:spPr>
          <a:xfrm>
            <a:off x="91937" y="128348"/>
            <a:ext cx="9030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D2F"/>
                </a:solidFill>
                <a:effectLst>
                  <a:outerShdw blurRad="50800" dist="50800" dir="5400000" algn="ctr" rotWithShape="0">
                    <a:srgbClr val="000000">
                      <a:alpha val="8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STUDY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2589D-37D3-2F4C-3C1E-F77FF12CF2CB}"/>
              </a:ext>
            </a:extLst>
          </p:cNvPr>
          <p:cNvSpPr/>
          <p:nvPr/>
        </p:nvSpPr>
        <p:spPr>
          <a:xfrm>
            <a:off x="250366" y="841136"/>
            <a:ext cx="5750351" cy="389742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5983EB-95D5-78B6-F6B3-4E7E28415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9" y="2660918"/>
            <a:ext cx="5750351" cy="3754044"/>
          </a:xfrm>
          <a:prstGeom prst="rect">
            <a:avLst/>
          </a:prstGeom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22F04-93EA-AE53-D2E8-849BA0E4A29E}"/>
              </a:ext>
            </a:extLst>
          </p:cNvPr>
          <p:cNvSpPr/>
          <p:nvPr/>
        </p:nvSpPr>
        <p:spPr>
          <a:xfrm>
            <a:off x="5978012" y="821707"/>
            <a:ext cx="5866818" cy="1498354"/>
          </a:xfrm>
          <a:prstGeom prst="rect">
            <a:avLst/>
          </a:prstGeom>
          <a:solidFill>
            <a:srgbClr val="FF4F4F">
              <a:alpha val="64000"/>
            </a:srgbClr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93000"/>
              </a:srgbClr>
            </a:outerShdw>
            <a:reflection endPos="27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2C65E-9CE3-23C0-FC04-DAC5B853357F}"/>
              </a:ext>
            </a:extLst>
          </p:cNvPr>
          <p:cNvSpPr/>
          <p:nvPr/>
        </p:nvSpPr>
        <p:spPr>
          <a:xfrm>
            <a:off x="227661" y="4889272"/>
            <a:ext cx="5856984" cy="1297389"/>
          </a:xfrm>
          <a:prstGeom prst="rect">
            <a:avLst/>
          </a:prstGeom>
          <a:solidFill>
            <a:srgbClr val="FFCD2F">
              <a:alpha val="69000"/>
            </a:srgbClr>
          </a:solidFill>
          <a:ln>
            <a:noFill/>
          </a:ln>
          <a:effectLst>
            <a:reflection endPos="2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87580-7181-5F32-622F-6897B94B5A6B}"/>
              </a:ext>
            </a:extLst>
          </p:cNvPr>
          <p:cNvSpPr txBox="1"/>
          <p:nvPr/>
        </p:nvSpPr>
        <p:spPr>
          <a:xfrm>
            <a:off x="6095078" y="842733"/>
            <a:ext cx="5655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PV grew negligibly until 2010, then expanded with cost declines and policy support.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Post-2020, it rises exponentially, projected to surpass 15% by 2030, overtaking hydropower and nearly matching wind, making it the fastest-growing renewable source.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2417F-F4B4-5560-3391-4BE3742B6E70}"/>
              </a:ext>
            </a:extLst>
          </p:cNvPr>
          <p:cNvSpPr txBox="1"/>
          <p:nvPr/>
        </p:nvSpPr>
        <p:spPr>
          <a:xfrm>
            <a:off x="280977" y="4937801"/>
            <a:ext cx="575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India’s solar capacity grew from just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GW in 2015–16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nearly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GW by 2021–22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2025–26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solar is projected at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GW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single largest contributor to India’s 485 GW installed capacity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surpassing wind and hydropower.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8DA02B-3A8C-65F3-4D05-C005E29CACE3}"/>
              </a:ext>
            </a:extLst>
          </p:cNvPr>
          <p:cNvSpPr/>
          <p:nvPr/>
        </p:nvSpPr>
        <p:spPr>
          <a:xfrm>
            <a:off x="71866" y="6235190"/>
            <a:ext cx="550607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b="1" dirty="0"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C2EC1-8DE5-F6CE-2D02-F438FF2FFBFF}"/>
              </a:ext>
            </a:extLst>
          </p:cNvPr>
          <p:cNvSpPr txBox="1"/>
          <p:nvPr/>
        </p:nvSpPr>
        <p:spPr>
          <a:xfrm>
            <a:off x="3483669" y="6489009"/>
            <a:ext cx="10625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International Energy Agency (IEA) (a); </a:t>
            </a:r>
            <a:r>
              <a:rPr lang="en-I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Electricity Authority (CEA) &amp; National Power Plan (NPP) 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BA949-3DC4-821A-F26E-2B688E90D36B}"/>
              </a:ext>
            </a:extLst>
          </p:cNvPr>
          <p:cNvSpPr txBox="1"/>
          <p:nvPr/>
        </p:nvSpPr>
        <p:spPr>
          <a:xfrm>
            <a:off x="250366" y="841136"/>
            <a:ext cx="491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2D0D9-1B31-83DB-F015-E3DEFC7C7360}"/>
              </a:ext>
            </a:extLst>
          </p:cNvPr>
          <p:cNvSpPr txBox="1"/>
          <p:nvPr/>
        </p:nvSpPr>
        <p:spPr>
          <a:xfrm>
            <a:off x="6094479" y="2660918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7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E43579-804F-F733-5CC9-6A4C9A6D7F89}"/>
              </a:ext>
            </a:extLst>
          </p:cNvPr>
          <p:cNvSpPr/>
          <p:nvPr/>
        </p:nvSpPr>
        <p:spPr>
          <a:xfrm>
            <a:off x="477521" y="-731520"/>
            <a:ext cx="10922480" cy="708152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306" t="504" r="-208" b="-504"/>
            </a:stretch>
          </a:blip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548C22-F9FA-9D64-8507-9D9711A5FE03}"/>
              </a:ext>
            </a:extLst>
          </p:cNvPr>
          <p:cNvSpPr/>
          <p:nvPr/>
        </p:nvSpPr>
        <p:spPr>
          <a:xfrm>
            <a:off x="3705520" y="876800"/>
            <a:ext cx="4392000" cy="4176000"/>
          </a:xfrm>
          <a:prstGeom prst="ellipse">
            <a:avLst/>
          </a:prstGeom>
          <a:blipFill dpi="0" rotWithShape="1">
            <a:blip r:embed="rId3">
              <a:alphaModFix amt="98000"/>
            </a:blip>
            <a:srcRect/>
            <a:stretch>
              <a:fillRect l="-1229" t="-2155" r="-1229" b="-215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3E6D58D-308B-0849-E894-AD6B4A9F9C0E}"/>
              </a:ext>
            </a:extLst>
          </p:cNvPr>
          <p:cNvCxnSpPr>
            <a:cxnSpLocks/>
            <a:stCxn id="8" idx="5"/>
          </p:cNvCxnSpPr>
          <p:nvPr/>
        </p:nvCxnSpPr>
        <p:spPr>
          <a:xfrm rot="5400000" flipH="1" flipV="1">
            <a:off x="7650933" y="2453712"/>
            <a:ext cx="1790919" cy="2184135"/>
          </a:xfrm>
          <a:prstGeom prst="bentConnector4">
            <a:avLst>
              <a:gd name="adj1" fmla="val -12764"/>
              <a:gd name="adj2" fmla="val 64724"/>
            </a:avLst>
          </a:prstGeom>
          <a:ln w="38100">
            <a:solidFill>
              <a:srgbClr val="FFCD2F"/>
            </a:solidFill>
            <a:prstDash val="dash"/>
          </a:ln>
          <a:effectLst>
            <a:outerShdw blurRad="50800" dist="50800" dir="5400000" algn="ctr" rotWithShape="0">
              <a:srgbClr val="E2AC00"/>
            </a:outerShdw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F12D709-8387-E750-8BDD-FD9D601F9556}"/>
              </a:ext>
            </a:extLst>
          </p:cNvPr>
          <p:cNvCxnSpPr>
            <a:cxnSpLocks/>
          </p:cNvCxnSpPr>
          <p:nvPr/>
        </p:nvCxnSpPr>
        <p:spPr>
          <a:xfrm flipV="1">
            <a:off x="3445605" y="4522080"/>
            <a:ext cx="1114079" cy="751760"/>
          </a:xfrm>
          <a:prstGeom prst="bentConnector3">
            <a:avLst>
              <a:gd name="adj1" fmla="val 50000"/>
            </a:avLst>
          </a:prstGeom>
          <a:ln w="38100">
            <a:solidFill>
              <a:srgbClr val="FF9B15"/>
            </a:solidFill>
            <a:prstDash val="dash"/>
          </a:ln>
          <a:effectLst>
            <a:outerShdw blurRad="50800" dist="50800" dir="5400000" algn="ctr" rotWithShape="0">
              <a:srgbClr val="F28A00">
                <a:alpha val="93725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ADABE3D-40DC-184B-5867-2877A08CCC7D}"/>
              </a:ext>
            </a:extLst>
          </p:cNvPr>
          <p:cNvCxnSpPr>
            <a:cxnSpLocks/>
          </p:cNvCxnSpPr>
          <p:nvPr/>
        </p:nvCxnSpPr>
        <p:spPr>
          <a:xfrm>
            <a:off x="2316480" y="2101680"/>
            <a:ext cx="1462700" cy="109728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199370A-8EE1-AC80-C785-DBD62D38759E}"/>
              </a:ext>
            </a:extLst>
          </p:cNvPr>
          <p:cNvCxnSpPr>
            <a:cxnSpLocks/>
            <a:stCxn id="8" idx="4"/>
          </p:cNvCxnSpPr>
          <p:nvPr/>
        </p:nvCxnSpPr>
        <p:spPr>
          <a:xfrm rot="16200000" flipH="1">
            <a:off x="6368649" y="4585671"/>
            <a:ext cx="758960" cy="1693218"/>
          </a:xfrm>
          <a:prstGeom prst="bentConnector2">
            <a:avLst/>
          </a:prstGeom>
          <a:ln w="38100">
            <a:solidFill>
              <a:srgbClr val="FC7D4A"/>
            </a:solidFill>
            <a:prstDash val="dash"/>
          </a:ln>
          <a:effectLst>
            <a:outerShdw blurRad="50800" dist="50800" dir="5400000" algn="ctr" rotWithShape="0">
              <a:srgbClr val="FA4A04">
                <a:alpha val="94902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4D864C5-CF49-76B4-4B32-AD1A992726FA}"/>
              </a:ext>
            </a:extLst>
          </p:cNvPr>
          <p:cNvSpPr/>
          <p:nvPr/>
        </p:nvSpPr>
        <p:spPr>
          <a:xfrm>
            <a:off x="9415362" y="1955874"/>
            <a:ext cx="1612560" cy="1473200"/>
          </a:xfrm>
          <a:prstGeom prst="rect">
            <a:avLst/>
          </a:prstGeom>
          <a:blipFill>
            <a:blip r:embed="rId4">
              <a:alphaModFix amt="98000"/>
            </a:blip>
            <a:stretch>
              <a:fillRect l="-411" t="-1293" r="-2048" b="-3017"/>
            </a:stretch>
          </a:blipFill>
          <a:ln w="19050"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053A7-8C98-CBA0-0605-6CFAE09CE161}"/>
              </a:ext>
            </a:extLst>
          </p:cNvPr>
          <p:cNvSpPr/>
          <p:nvPr/>
        </p:nvSpPr>
        <p:spPr>
          <a:xfrm>
            <a:off x="7382816" y="4964800"/>
            <a:ext cx="1612560" cy="1473200"/>
          </a:xfrm>
          <a:prstGeom prst="rect">
            <a:avLst/>
          </a:prstGeom>
          <a:blipFill>
            <a:blip r:embed="rId5">
              <a:alphaModFix amt="98000"/>
            </a:blip>
            <a:stretch>
              <a:fillRect l="-411" t="-1293" r="-2048" b="-3017"/>
            </a:stretch>
          </a:blipFill>
          <a:ln>
            <a:solidFill>
              <a:srgbClr val="FA4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50B38E-85A4-FF32-EF69-478F1270ADE7}"/>
              </a:ext>
            </a:extLst>
          </p:cNvPr>
          <p:cNvSpPr/>
          <p:nvPr/>
        </p:nvSpPr>
        <p:spPr>
          <a:xfrm>
            <a:off x="1833045" y="4187760"/>
            <a:ext cx="1612560" cy="1473200"/>
          </a:xfrm>
          <a:prstGeom prst="rect">
            <a:avLst/>
          </a:prstGeom>
          <a:blipFill>
            <a:blip r:embed="rId6">
              <a:alphaModFix amt="98000"/>
            </a:blip>
            <a:stretch>
              <a:fillRect l="-411" t="-1293" r="-2048" b="-3017"/>
            </a:stretch>
          </a:blip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29AD8A7-BB9B-0790-FFA3-33EE036E88AC}"/>
              </a:ext>
            </a:extLst>
          </p:cNvPr>
          <p:cNvSpPr/>
          <p:nvPr/>
        </p:nvSpPr>
        <p:spPr>
          <a:xfrm>
            <a:off x="740739" y="1177199"/>
            <a:ext cx="1612560" cy="1473200"/>
          </a:xfrm>
          <a:prstGeom prst="rect">
            <a:avLst/>
          </a:prstGeom>
          <a:blipFill>
            <a:blip r:embed="rId7">
              <a:alphaModFix amt="98000"/>
            </a:blip>
            <a:stretch>
              <a:fillRect l="-411" t="-1293" r="-2048" b="-3017"/>
            </a:stretch>
          </a:blip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AF6422-20F0-E07F-C0F7-5B63E3C24F41}"/>
              </a:ext>
            </a:extLst>
          </p:cNvPr>
          <p:cNvSpPr/>
          <p:nvPr/>
        </p:nvSpPr>
        <p:spPr>
          <a:xfrm>
            <a:off x="71866" y="6235190"/>
            <a:ext cx="550607" cy="545691"/>
          </a:xfrm>
          <a:prstGeom prst="ellipse">
            <a:avLst/>
          </a:prstGeom>
          <a:solidFill>
            <a:srgbClr val="C09200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b="1" dirty="0"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03B70-038A-8A78-69E8-4A4A4762E909}"/>
              </a:ext>
            </a:extLst>
          </p:cNvPr>
          <p:cNvSpPr/>
          <p:nvPr/>
        </p:nvSpPr>
        <p:spPr>
          <a:xfrm>
            <a:off x="0" y="39067"/>
            <a:ext cx="12192000" cy="545691"/>
          </a:xfrm>
          <a:prstGeom prst="rect">
            <a:avLst/>
          </a:prstGeom>
          <a:solidFill>
            <a:srgbClr val="FC713A"/>
          </a:solidFill>
          <a:ln>
            <a:solidFill>
              <a:srgbClr val="FC713A"/>
            </a:solidFill>
          </a:ln>
          <a:effectLst>
            <a:outerShdw blurRad="50800" dist="50800" dir="5400000" algn="ctr" rotWithShape="0">
              <a:srgbClr val="A86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9BC0-2EA4-FEEC-564A-256CC18FBBFE}"/>
              </a:ext>
            </a:extLst>
          </p:cNvPr>
          <p:cNvSpPr txBox="1"/>
          <p:nvPr/>
        </p:nvSpPr>
        <p:spPr>
          <a:xfrm>
            <a:off x="5326144" y="69048"/>
            <a:ext cx="6865857" cy="52322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7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 Aligning with SDG Goals</a:t>
            </a:r>
            <a:endParaRPr lang="en-IN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E3A95-C45D-5A39-9F97-F8B7760E0E91}"/>
              </a:ext>
            </a:extLst>
          </p:cNvPr>
          <p:cNvSpPr txBox="1"/>
          <p:nvPr/>
        </p:nvSpPr>
        <p:spPr>
          <a:xfrm>
            <a:off x="9043283" y="3493441"/>
            <a:ext cx="235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sustainable growth with universal access to clean power.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CBA28-73C6-36EA-6A70-E2D84D6F26CA}"/>
              </a:ext>
            </a:extLst>
          </p:cNvPr>
          <p:cNvSpPr txBox="1"/>
          <p:nvPr/>
        </p:nvSpPr>
        <p:spPr>
          <a:xfrm>
            <a:off x="9191900" y="5242206"/>
            <a:ext cx="2569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Harnessing deep learning for sustainable urban energy systems.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F0B4D-77CF-4025-83B4-B069754D1EF0}"/>
              </a:ext>
            </a:extLst>
          </p:cNvPr>
          <p:cNvSpPr txBox="1"/>
          <p:nvPr/>
        </p:nvSpPr>
        <p:spPr>
          <a:xfrm>
            <a:off x="163043" y="2667546"/>
            <a:ext cx="2778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Rooftop solar integration curbs electricity emissions, advancing urgent climate action.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591F1-F103-3A38-A472-95AC0094C466}"/>
              </a:ext>
            </a:extLst>
          </p:cNvPr>
          <p:cNvSpPr txBox="1"/>
          <p:nvPr/>
        </p:nvSpPr>
        <p:spPr>
          <a:xfrm>
            <a:off x="1411437" y="5722190"/>
            <a:ext cx="3059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PV advances sustainable, adaptive, and energy-efficient cities.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4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7D4A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E5304B-694B-A9BC-C6BF-8CE80321AE3A}"/>
              </a:ext>
            </a:extLst>
          </p:cNvPr>
          <p:cNvSpPr/>
          <p:nvPr/>
        </p:nvSpPr>
        <p:spPr>
          <a:xfrm>
            <a:off x="1" y="-9000"/>
            <a:ext cx="6289703" cy="6876000"/>
          </a:xfrm>
          <a:custGeom>
            <a:avLst/>
            <a:gdLst>
              <a:gd name="connsiteX0" fmla="*/ 0 w 6289703"/>
              <a:gd name="connsiteY0" fmla="*/ 0 h 6876000"/>
              <a:gd name="connsiteX1" fmla="*/ 6289703 w 6289703"/>
              <a:gd name="connsiteY1" fmla="*/ 0 h 6876000"/>
              <a:gd name="connsiteX2" fmla="*/ 6289703 w 6289703"/>
              <a:gd name="connsiteY2" fmla="*/ 6876000 h 6876000"/>
              <a:gd name="connsiteX3" fmla="*/ 0 w 6289703"/>
              <a:gd name="connsiteY3" fmla="*/ 6876000 h 68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703" h="6876000">
                <a:moveTo>
                  <a:pt x="0" y="0"/>
                </a:moveTo>
                <a:lnTo>
                  <a:pt x="6289703" y="0"/>
                </a:lnTo>
                <a:lnTo>
                  <a:pt x="6289703" y="6876000"/>
                </a:lnTo>
                <a:lnTo>
                  <a:pt x="0" y="6876000"/>
                </a:lnTo>
                <a:close/>
              </a:path>
            </a:pathLst>
          </a:custGeom>
          <a:blipFill dpi="0" rotWithShape="1">
            <a:blip r:embed="rId3">
              <a:alphaModFix amt="8000"/>
            </a:blip>
            <a:srcRect/>
            <a:stretch>
              <a:fillRect l="-171" t="-1309" r="-2451" b="-1309"/>
            </a:stretch>
          </a:blip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F8E1CA5-606B-C35C-35D3-8ED7D0BAAB97}"/>
              </a:ext>
            </a:extLst>
          </p:cNvPr>
          <p:cNvSpPr/>
          <p:nvPr/>
        </p:nvSpPr>
        <p:spPr>
          <a:xfrm rot="5400000">
            <a:off x="8348980" y="-2704520"/>
            <a:ext cx="812800" cy="6873239"/>
          </a:xfrm>
          <a:prstGeom prst="downArrow">
            <a:avLst>
              <a:gd name="adj1" fmla="val 100000"/>
              <a:gd name="adj2" fmla="val 50000"/>
            </a:avLst>
          </a:prstGeom>
          <a:gradFill>
            <a:gsLst>
              <a:gs pos="99000">
                <a:schemeClr val="accent1">
                  <a:lumMod val="5000"/>
                  <a:lumOff val="95000"/>
                </a:schemeClr>
              </a:gs>
              <a:gs pos="21000">
                <a:srgbClr val="EE0000"/>
              </a:gs>
              <a:gs pos="3000">
                <a:srgbClr val="C00000"/>
              </a:gs>
            </a:gsLst>
            <a:lin ang="5400000" scaled="1"/>
          </a:gradFill>
          <a:ln w="22225">
            <a:solidFill>
              <a:srgbClr val="EE0000"/>
            </a:solidFill>
          </a:ln>
          <a:effectLst>
            <a:outerShdw blurRad="50800" dist="762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F96884-0A84-3914-5DF4-B4124D0AC0F3}"/>
              </a:ext>
            </a:extLst>
          </p:cNvPr>
          <p:cNvSpPr/>
          <p:nvPr/>
        </p:nvSpPr>
        <p:spPr>
          <a:xfrm>
            <a:off x="101119" y="6216073"/>
            <a:ext cx="550607" cy="545691"/>
          </a:xfrm>
          <a:prstGeom prst="ellipse">
            <a:avLst/>
          </a:prstGeom>
          <a:solidFill>
            <a:srgbClr val="82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b="1" dirty="0"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4AB93-00B9-E8A4-A185-B7C005BF8DC7}"/>
              </a:ext>
            </a:extLst>
          </p:cNvPr>
          <p:cNvSpPr txBox="1"/>
          <p:nvPr/>
        </p:nvSpPr>
        <p:spPr>
          <a:xfrm>
            <a:off x="7434579" y="501266"/>
            <a:ext cx="46380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DD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REVIEW OF LITERATURE</a:t>
            </a:r>
            <a:endParaRPr lang="en-IN" sz="2400" b="1" dirty="0">
              <a:solidFill>
                <a:srgbClr val="FFFFDD"/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C38CE-EAC5-F71E-7755-ABCE83F10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3199"/>
            <a:ext cx="12192000" cy="43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7D4A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81866-01F5-1495-CC30-A25F191DF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E77E36E-B385-D964-9A4E-ECE9110D7950}"/>
              </a:ext>
            </a:extLst>
          </p:cNvPr>
          <p:cNvSpPr/>
          <p:nvPr/>
        </p:nvSpPr>
        <p:spPr>
          <a:xfrm>
            <a:off x="1" y="-9000"/>
            <a:ext cx="6289703" cy="6876000"/>
          </a:xfrm>
          <a:custGeom>
            <a:avLst/>
            <a:gdLst>
              <a:gd name="connsiteX0" fmla="*/ 0 w 6289703"/>
              <a:gd name="connsiteY0" fmla="*/ 0 h 6876000"/>
              <a:gd name="connsiteX1" fmla="*/ 6289703 w 6289703"/>
              <a:gd name="connsiteY1" fmla="*/ 0 h 6876000"/>
              <a:gd name="connsiteX2" fmla="*/ 6289703 w 6289703"/>
              <a:gd name="connsiteY2" fmla="*/ 6876000 h 6876000"/>
              <a:gd name="connsiteX3" fmla="*/ 0 w 6289703"/>
              <a:gd name="connsiteY3" fmla="*/ 6876000 h 68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703" h="6876000">
                <a:moveTo>
                  <a:pt x="0" y="0"/>
                </a:moveTo>
                <a:lnTo>
                  <a:pt x="6289703" y="0"/>
                </a:lnTo>
                <a:lnTo>
                  <a:pt x="6289703" y="6876000"/>
                </a:lnTo>
                <a:lnTo>
                  <a:pt x="0" y="6876000"/>
                </a:lnTo>
                <a:close/>
              </a:path>
            </a:pathLst>
          </a:custGeom>
          <a:blipFill dpi="0" rotWithShape="1">
            <a:blip r:embed="rId2">
              <a:alphaModFix amt="8000"/>
            </a:blip>
            <a:srcRect/>
            <a:stretch>
              <a:fillRect l="-171" t="-1309" r="-2451" b="-1309"/>
            </a:stretch>
          </a:blip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5A1D501-CB7A-07BB-C742-5AB27F9F15EA}"/>
              </a:ext>
            </a:extLst>
          </p:cNvPr>
          <p:cNvSpPr/>
          <p:nvPr/>
        </p:nvSpPr>
        <p:spPr>
          <a:xfrm rot="16200000">
            <a:off x="3163563" y="-3069597"/>
            <a:ext cx="546114" cy="6873239"/>
          </a:xfrm>
          <a:prstGeom prst="downArrow">
            <a:avLst>
              <a:gd name="adj1" fmla="val 100000"/>
              <a:gd name="adj2" fmla="val 50000"/>
            </a:avLst>
          </a:prstGeom>
          <a:gradFill>
            <a:gsLst>
              <a:gs pos="99000">
                <a:schemeClr val="accent1">
                  <a:lumMod val="5000"/>
                  <a:lumOff val="95000"/>
                </a:schemeClr>
              </a:gs>
              <a:gs pos="21000">
                <a:srgbClr val="EE0000"/>
              </a:gs>
              <a:gs pos="3000">
                <a:srgbClr val="C00000"/>
              </a:gs>
            </a:gsLst>
            <a:lin ang="5400000" scaled="1"/>
          </a:gradFill>
          <a:ln w="22225">
            <a:solidFill>
              <a:srgbClr val="EE0000"/>
            </a:solidFill>
          </a:ln>
          <a:effectLst>
            <a:outerShdw blurRad="50800" dist="76200" dir="3000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5FBF3D-6056-7D77-BBA2-864D029CBD4D}"/>
              </a:ext>
            </a:extLst>
          </p:cNvPr>
          <p:cNvSpPr/>
          <p:nvPr/>
        </p:nvSpPr>
        <p:spPr>
          <a:xfrm>
            <a:off x="101119" y="6216073"/>
            <a:ext cx="550607" cy="545691"/>
          </a:xfrm>
          <a:prstGeom prst="ellipse">
            <a:avLst/>
          </a:prstGeom>
          <a:solidFill>
            <a:srgbClr val="820000"/>
          </a:solidFill>
          <a:ln>
            <a:solidFill>
              <a:srgbClr val="8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76C-CF5C-754A-8B11-DFF8816AE44F}"/>
              </a:ext>
            </a:extLst>
          </p:cNvPr>
          <p:cNvSpPr txBox="1"/>
          <p:nvPr/>
        </p:nvSpPr>
        <p:spPr>
          <a:xfrm>
            <a:off x="-935201" y="136189"/>
            <a:ext cx="46380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DD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CONTINUED…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FFFFDD"/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2B278-50B0-2E2B-B1EA-B90B06FA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9413"/>
            <a:ext cx="12192000" cy="382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628D3-96AA-3DD4-9FEA-5D1B16CF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62408"/>
            <a:ext cx="12192000" cy="4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rgbClr val="9BE5FF"/>
            </a:gs>
            <a:gs pos="75000">
              <a:srgbClr val="C9F1FF"/>
            </a:gs>
            <a:gs pos="100000">
              <a:srgbClr val="3FCDF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4AE86E-38FC-8E7A-94A4-393B50D402A8}"/>
              </a:ext>
            </a:extLst>
          </p:cNvPr>
          <p:cNvSpPr/>
          <p:nvPr/>
        </p:nvSpPr>
        <p:spPr>
          <a:xfrm>
            <a:off x="5057695" y="-407071"/>
            <a:ext cx="10232571" cy="7486945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 l="306" t="504" r="-208" b="-504"/>
            </a:stretch>
          </a:blip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71DED6-28A7-8DC2-F5F2-5C3441A5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083"/>
          <a:stretch>
            <a:fillRect/>
          </a:stretch>
        </p:blipFill>
        <p:spPr>
          <a:xfrm>
            <a:off x="0" y="208246"/>
            <a:ext cx="7576336" cy="110498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61F3789-0E2E-6CC9-FFD0-EB416FDFDB50}"/>
              </a:ext>
            </a:extLst>
          </p:cNvPr>
          <p:cNvSpPr/>
          <p:nvPr/>
        </p:nvSpPr>
        <p:spPr>
          <a:xfrm>
            <a:off x="101119" y="6216073"/>
            <a:ext cx="550607" cy="54569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D2BDE-8F03-CE94-E540-523DE86F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22" y="1928551"/>
            <a:ext cx="11315772" cy="34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3DAA-2318-A6B9-0B0D-DDD34A643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47016B-CFB7-F66E-CD4C-12E05B9B7F1C}"/>
              </a:ext>
            </a:extLst>
          </p:cNvPr>
          <p:cNvSpPr/>
          <p:nvPr/>
        </p:nvSpPr>
        <p:spPr>
          <a:xfrm>
            <a:off x="0" y="-10573"/>
            <a:ext cx="12192000" cy="2387600"/>
          </a:xfrm>
          <a:prstGeom prst="rect">
            <a:avLst/>
          </a:prstGeom>
          <a:gradFill>
            <a:gsLst>
              <a:gs pos="91000">
                <a:srgbClr val="FFFFFF"/>
              </a:gs>
              <a:gs pos="58000">
                <a:srgbClr val="FFEFEF"/>
              </a:gs>
              <a:gs pos="18000">
                <a:srgbClr val="F28A00"/>
              </a:gs>
              <a:gs pos="3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7BD19-07EC-F856-904B-1BA07B7D8774}"/>
              </a:ext>
            </a:extLst>
          </p:cNvPr>
          <p:cNvSpPr/>
          <p:nvPr/>
        </p:nvSpPr>
        <p:spPr>
          <a:xfrm>
            <a:off x="-327511" y="-493775"/>
            <a:ext cx="12913360" cy="72644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 l="306" t="504" r="-208" b="-504"/>
            </a:stretch>
          </a:blipFill>
          <a:effectLst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B5BC46-C123-D845-DFAA-FC68002581DC}"/>
              </a:ext>
            </a:extLst>
          </p:cNvPr>
          <p:cNvSpPr/>
          <p:nvPr/>
        </p:nvSpPr>
        <p:spPr>
          <a:xfrm>
            <a:off x="6981562" y="2111629"/>
            <a:ext cx="4897659" cy="1377700"/>
          </a:xfrm>
          <a:prstGeom prst="roundRect">
            <a:avLst>
              <a:gd name="adj" fmla="val 50000"/>
            </a:avLst>
          </a:prstGeom>
          <a:solidFill>
            <a:srgbClr val="F28A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FFAA8A-129E-3D21-2F48-1522A4F28C55}"/>
              </a:ext>
            </a:extLst>
          </p:cNvPr>
          <p:cNvSpPr/>
          <p:nvPr/>
        </p:nvSpPr>
        <p:spPr>
          <a:xfrm>
            <a:off x="6481477" y="2111629"/>
            <a:ext cx="5122498" cy="1367951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rgbClr val="FFEFEF"/>
              </a:gs>
              <a:gs pos="100000">
                <a:srgbClr val="FFFFFF"/>
              </a:gs>
            </a:gsLst>
            <a:lin ang="0" scaled="1"/>
          </a:gradFill>
          <a:ln w="22225">
            <a:gradFill flip="none" rotWithShape="1">
              <a:gsLst>
                <a:gs pos="0">
                  <a:srgbClr val="C00000"/>
                </a:gs>
                <a:gs pos="100000">
                  <a:srgbClr val="F28A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B5C83-0506-D7B7-FB0A-0C5E68088EA3}"/>
              </a:ext>
            </a:extLst>
          </p:cNvPr>
          <p:cNvSpPr txBox="1"/>
          <p:nvPr/>
        </p:nvSpPr>
        <p:spPr>
          <a:xfrm>
            <a:off x="6709899" y="2483826"/>
            <a:ext cx="490337" cy="6176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28A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F28A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6A77FD-5DD7-179C-526E-250533A6D4E5}"/>
              </a:ext>
            </a:extLst>
          </p:cNvPr>
          <p:cNvSpPr/>
          <p:nvPr/>
        </p:nvSpPr>
        <p:spPr>
          <a:xfrm>
            <a:off x="6565955" y="3796998"/>
            <a:ext cx="5067841" cy="1377700"/>
          </a:xfrm>
          <a:prstGeom prst="roundRect">
            <a:avLst>
              <a:gd name="adj" fmla="val 50000"/>
            </a:avLst>
          </a:prstGeom>
          <a:solidFill>
            <a:srgbClr val="A860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7B062F-5A05-2E76-A06F-BA94367639F4}"/>
              </a:ext>
            </a:extLst>
          </p:cNvPr>
          <p:cNvSpPr/>
          <p:nvPr/>
        </p:nvSpPr>
        <p:spPr>
          <a:xfrm>
            <a:off x="6193688" y="3796998"/>
            <a:ext cx="5168232" cy="1367951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rgbClr val="FFEFEF"/>
              </a:gs>
              <a:gs pos="100000">
                <a:srgbClr val="FFFFFF"/>
              </a:gs>
            </a:gsLst>
            <a:lin ang="0" scaled="1"/>
          </a:gradFill>
          <a:ln w="22225">
            <a:gradFill flip="none" rotWithShape="1">
              <a:gsLst>
                <a:gs pos="0">
                  <a:srgbClr val="C00000"/>
                </a:gs>
                <a:gs pos="100000">
                  <a:srgbClr val="F28A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A6909-5DF9-00DF-B567-09FA00A30F3E}"/>
              </a:ext>
            </a:extLst>
          </p:cNvPr>
          <p:cNvSpPr txBox="1"/>
          <p:nvPr/>
        </p:nvSpPr>
        <p:spPr>
          <a:xfrm>
            <a:off x="6408638" y="4172148"/>
            <a:ext cx="507375" cy="6176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86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02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A86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088C31-DEAF-5231-60A0-973FF1512E28}"/>
              </a:ext>
            </a:extLst>
          </p:cNvPr>
          <p:cNvSpPr txBox="1"/>
          <p:nvPr/>
        </p:nvSpPr>
        <p:spPr>
          <a:xfrm>
            <a:off x="7286630" y="2191793"/>
            <a:ext cx="42875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develop a deep-learning-based approach for automatic rooftop detection using the YOLOv8n-segmentation model.</a:t>
            </a:r>
            <a:endParaRPr kumimoji="0" lang="en-IN" sz="1900" b="1" i="1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60000"/>
                  <a:lumOff val="4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576CF-B631-C4A0-8B47-E9A05DB53A83}"/>
              </a:ext>
            </a:extLst>
          </p:cNvPr>
          <p:cNvSpPr txBox="1"/>
          <p:nvPr/>
        </p:nvSpPr>
        <p:spPr>
          <a:xfrm>
            <a:off x="7056292" y="4117744"/>
            <a:ext cx="419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estimate the rooftop solar photovoltaic (PV) potential. </a:t>
            </a:r>
            <a:endParaRPr kumimoji="0" lang="en-IN" sz="2000" b="1" i="1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60000"/>
                  <a:lumOff val="4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B5D7663-97A3-5461-B8C5-CF64CBAD16FA}"/>
              </a:ext>
            </a:extLst>
          </p:cNvPr>
          <p:cNvSpPr/>
          <p:nvPr/>
        </p:nvSpPr>
        <p:spPr>
          <a:xfrm>
            <a:off x="752220" y="2370115"/>
            <a:ext cx="2888520" cy="2888516"/>
          </a:xfrm>
          <a:custGeom>
            <a:avLst/>
            <a:gdLst>
              <a:gd name="connsiteX0" fmla="*/ 2646471 w 2646471"/>
              <a:gd name="connsiteY0" fmla="*/ 1323236 h 2646471"/>
              <a:gd name="connsiteX1" fmla="*/ 1323236 w 2646471"/>
              <a:gd name="connsiteY1" fmla="*/ 2646471 h 2646471"/>
              <a:gd name="connsiteX2" fmla="*/ 0 w 2646471"/>
              <a:gd name="connsiteY2" fmla="*/ 1323236 h 2646471"/>
              <a:gd name="connsiteX3" fmla="*/ 1323236 w 2646471"/>
              <a:gd name="connsiteY3" fmla="*/ 0 h 2646471"/>
              <a:gd name="connsiteX4" fmla="*/ 2646471 w 2646471"/>
              <a:gd name="connsiteY4" fmla="*/ 1323236 h 264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471" h="2646471">
                <a:moveTo>
                  <a:pt x="2646471" y="1323236"/>
                </a:moveTo>
                <a:cubicBezTo>
                  <a:pt x="2646471" y="2054039"/>
                  <a:pt x="2054038" y="2646471"/>
                  <a:pt x="1323236" y="2646471"/>
                </a:cubicBezTo>
                <a:cubicBezTo>
                  <a:pt x="592433" y="2646471"/>
                  <a:pt x="0" y="2054039"/>
                  <a:pt x="0" y="1323236"/>
                </a:cubicBezTo>
                <a:cubicBezTo>
                  <a:pt x="0" y="592433"/>
                  <a:pt x="592433" y="0"/>
                  <a:pt x="1323236" y="0"/>
                </a:cubicBezTo>
                <a:cubicBezTo>
                  <a:pt x="2054038" y="0"/>
                  <a:pt x="2646471" y="592433"/>
                  <a:pt x="2646471" y="1323236"/>
                </a:cubicBezTo>
                <a:close/>
              </a:path>
            </a:pathLst>
          </a:custGeom>
          <a:solidFill>
            <a:schemeClr val="tx1">
              <a:alpha val="41000"/>
            </a:schemeClr>
          </a:solidFill>
          <a:ln w="12872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386645-0386-5557-C2FD-4E4B11091004}"/>
              </a:ext>
            </a:extLst>
          </p:cNvPr>
          <p:cNvGrpSpPr/>
          <p:nvPr/>
        </p:nvGrpSpPr>
        <p:grpSpPr>
          <a:xfrm>
            <a:off x="127399" y="953729"/>
            <a:ext cx="2692199" cy="5014122"/>
            <a:chOff x="1646768" y="2333766"/>
            <a:chExt cx="1452303" cy="291134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0401BAB-F686-5688-1DAC-D34602F68A53}"/>
                </a:ext>
              </a:extLst>
            </p:cNvPr>
            <p:cNvSpPr/>
            <p:nvPr/>
          </p:nvSpPr>
          <p:spPr>
            <a:xfrm>
              <a:off x="2064509" y="3775591"/>
              <a:ext cx="1034437" cy="1469516"/>
            </a:xfrm>
            <a:custGeom>
              <a:avLst/>
              <a:gdLst>
                <a:gd name="connsiteX0" fmla="*/ 0 w 1068405"/>
                <a:gd name="connsiteY0" fmla="*/ 1068277 h 1517772"/>
                <a:gd name="connsiteX1" fmla="*/ 1068405 w 1068405"/>
                <a:gd name="connsiteY1" fmla="*/ 1517772 h 1517772"/>
                <a:gd name="connsiteX2" fmla="*/ 1068405 w 1068405"/>
                <a:gd name="connsiteY2" fmla="*/ 0 h 1517772"/>
                <a:gd name="connsiteX3" fmla="*/ 0 w 1068405"/>
                <a:gd name="connsiteY3" fmla="*/ 1068405 h 151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405" h="1517772">
                  <a:moveTo>
                    <a:pt x="0" y="1068277"/>
                  </a:moveTo>
                  <a:cubicBezTo>
                    <a:pt x="271965" y="1344880"/>
                    <a:pt x="650087" y="1516742"/>
                    <a:pt x="1068405" y="1517772"/>
                  </a:cubicBezTo>
                  <a:lnTo>
                    <a:pt x="1068405" y="0"/>
                  </a:lnTo>
                  <a:lnTo>
                    <a:pt x="0" y="106840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8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8563AA-9977-407D-A146-76A09147B9CD}"/>
                </a:ext>
              </a:extLst>
            </p:cNvPr>
            <p:cNvSpPr/>
            <p:nvPr/>
          </p:nvSpPr>
          <p:spPr>
            <a:xfrm>
              <a:off x="2078605" y="2333766"/>
              <a:ext cx="1020466" cy="1440702"/>
            </a:xfrm>
            <a:custGeom>
              <a:avLst/>
              <a:gdLst>
                <a:gd name="connsiteX0" fmla="*/ 1053847 w 1053976"/>
                <a:gd name="connsiteY0" fmla="*/ 1487883 h 1488011"/>
                <a:gd name="connsiteX1" fmla="*/ 1053847 w 1053976"/>
                <a:gd name="connsiteY1" fmla="*/ 0 h 1488011"/>
                <a:gd name="connsiteX2" fmla="*/ 0 w 1053976"/>
                <a:gd name="connsiteY2" fmla="*/ 434938 h 1488011"/>
                <a:gd name="connsiteX3" fmla="*/ 1053075 w 1053976"/>
                <a:gd name="connsiteY3" fmla="*/ 1488012 h 1488011"/>
                <a:gd name="connsiteX4" fmla="*/ 1053976 w 1053976"/>
                <a:gd name="connsiteY4" fmla="*/ 1488012 h 148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976" h="1488011">
                  <a:moveTo>
                    <a:pt x="1053847" y="1487883"/>
                  </a:moveTo>
                  <a:lnTo>
                    <a:pt x="1053847" y="0"/>
                  </a:lnTo>
                  <a:cubicBezTo>
                    <a:pt x="642873" y="1031"/>
                    <a:pt x="270805" y="166838"/>
                    <a:pt x="0" y="434938"/>
                  </a:cubicBezTo>
                  <a:lnTo>
                    <a:pt x="1053075" y="1488012"/>
                  </a:lnTo>
                  <a:lnTo>
                    <a:pt x="1053976" y="148801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8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8556D9F-D598-1613-CFB3-6296A5FC8005}"/>
                </a:ext>
              </a:extLst>
            </p:cNvPr>
            <p:cNvSpPr/>
            <p:nvPr/>
          </p:nvSpPr>
          <p:spPr>
            <a:xfrm>
              <a:off x="1647017" y="2754750"/>
              <a:ext cx="1451056" cy="1019593"/>
            </a:xfrm>
            <a:custGeom>
              <a:avLst/>
              <a:gdLst>
                <a:gd name="connsiteX0" fmla="*/ 445631 w 1498705"/>
                <a:gd name="connsiteY0" fmla="*/ 0 h 1053074"/>
                <a:gd name="connsiteX1" fmla="*/ 0 w 1498705"/>
                <a:gd name="connsiteY1" fmla="*/ 1053075 h 1053074"/>
                <a:gd name="connsiteX2" fmla="*/ 1498705 w 1498705"/>
                <a:gd name="connsiteY2" fmla="*/ 1053075 h 1053074"/>
                <a:gd name="connsiteX3" fmla="*/ 445631 w 1498705"/>
                <a:gd name="connsiteY3" fmla="*/ 0 h 10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8705" h="1053074">
                  <a:moveTo>
                    <a:pt x="445631" y="0"/>
                  </a:moveTo>
                  <a:cubicBezTo>
                    <a:pt x="173795" y="269130"/>
                    <a:pt x="4123" y="641198"/>
                    <a:pt x="0" y="1053075"/>
                  </a:cubicBezTo>
                  <a:lnTo>
                    <a:pt x="1498705" y="1053075"/>
                  </a:lnTo>
                  <a:lnTo>
                    <a:pt x="44563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8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81EE6F-989D-E1B7-9707-2B1BC7E6993A}"/>
                </a:ext>
              </a:extLst>
            </p:cNvPr>
            <p:cNvSpPr/>
            <p:nvPr/>
          </p:nvSpPr>
          <p:spPr>
            <a:xfrm>
              <a:off x="1646768" y="3774219"/>
              <a:ext cx="1452178" cy="1035683"/>
            </a:xfrm>
            <a:custGeom>
              <a:avLst/>
              <a:gdLst>
                <a:gd name="connsiteX0" fmla="*/ 1499865 w 1499864"/>
                <a:gd name="connsiteY0" fmla="*/ 902 h 1069693"/>
                <a:gd name="connsiteX1" fmla="*/ 1498963 w 1499864"/>
                <a:gd name="connsiteY1" fmla="*/ 0 h 1069693"/>
                <a:gd name="connsiteX2" fmla="*/ 258 w 1499864"/>
                <a:gd name="connsiteY2" fmla="*/ 0 h 1069693"/>
                <a:gd name="connsiteX3" fmla="*/ 0 w 1499864"/>
                <a:gd name="connsiteY3" fmla="*/ 15589 h 1069693"/>
                <a:gd name="connsiteX4" fmla="*/ 431459 w 1499864"/>
                <a:gd name="connsiteY4" fmla="*/ 1069694 h 1069693"/>
                <a:gd name="connsiteX5" fmla="*/ 1499865 w 1499864"/>
                <a:gd name="connsiteY5" fmla="*/ 1288 h 1069693"/>
                <a:gd name="connsiteX6" fmla="*/ 1499865 w 1499864"/>
                <a:gd name="connsiteY6" fmla="*/ 902 h 106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9864" h="1069693">
                  <a:moveTo>
                    <a:pt x="1499865" y="902"/>
                  </a:moveTo>
                  <a:lnTo>
                    <a:pt x="1498963" y="0"/>
                  </a:lnTo>
                  <a:lnTo>
                    <a:pt x="258" y="0"/>
                  </a:lnTo>
                  <a:cubicBezTo>
                    <a:pt x="258" y="5153"/>
                    <a:pt x="0" y="10436"/>
                    <a:pt x="0" y="15589"/>
                  </a:cubicBezTo>
                  <a:cubicBezTo>
                    <a:pt x="0" y="426177"/>
                    <a:pt x="164648" y="798373"/>
                    <a:pt x="431459" y="1069694"/>
                  </a:cubicBezTo>
                  <a:lnTo>
                    <a:pt x="1499865" y="1288"/>
                  </a:lnTo>
                  <a:lnTo>
                    <a:pt x="1499865" y="90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8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A78FE5E-1997-57B6-904E-6B5C0003F5B2}"/>
              </a:ext>
            </a:extLst>
          </p:cNvPr>
          <p:cNvSpPr/>
          <p:nvPr/>
        </p:nvSpPr>
        <p:spPr>
          <a:xfrm>
            <a:off x="658761" y="1406013"/>
            <a:ext cx="4004430" cy="4151523"/>
          </a:xfrm>
          <a:custGeom>
            <a:avLst/>
            <a:gdLst>
              <a:gd name="connsiteX0" fmla="*/ 2646471 w 2646471"/>
              <a:gd name="connsiteY0" fmla="*/ 1323236 h 2646471"/>
              <a:gd name="connsiteX1" fmla="*/ 1323236 w 2646471"/>
              <a:gd name="connsiteY1" fmla="*/ 2646471 h 2646471"/>
              <a:gd name="connsiteX2" fmla="*/ 0 w 2646471"/>
              <a:gd name="connsiteY2" fmla="*/ 1323236 h 2646471"/>
              <a:gd name="connsiteX3" fmla="*/ 1323236 w 2646471"/>
              <a:gd name="connsiteY3" fmla="*/ 0 h 2646471"/>
              <a:gd name="connsiteX4" fmla="*/ 2646471 w 2646471"/>
              <a:gd name="connsiteY4" fmla="*/ 1323236 h 264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471" h="2646471">
                <a:moveTo>
                  <a:pt x="2646471" y="1323236"/>
                </a:moveTo>
                <a:cubicBezTo>
                  <a:pt x="2646471" y="2054039"/>
                  <a:pt x="2054038" y="2646471"/>
                  <a:pt x="1323236" y="2646471"/>
                </a:cubicBezTo>
                <a:cubicBezTo>
                  <a:pt x="592433" y="2646471"/>
                  <a:pt x="0" y="2054039"/>
                  <a:pt x="0" y="1323236"/>
                </a:cubicBezTo>
                <a:cubicBezTo>
                  <a:pt x="0" y="592433"/>
                  <a:pt x="592433" y="0"/>
                  <a:pt x="1323236" y="0"/>
                </a:cubicBezTo>
                <a:cubicBezTo>
                  <a:pt x="2054038" y="0"/>
                  <a:pt x="2646471" y="592433"/>
                  <a:pt x="2646471" y="13232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FFEFEF"/>
              </a:gs>
            </a:gsLst>
            <a:lin ang="0" scaled="1"/>
            <a:tileRect/>
          </a:gradFill>
          <a:ln w="285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C2F080-3368-4A98-0243-CF449E19ED52}"/>
              </a:ext>
            </a:extLst>
          </p:cNvPr>
          <p:cNvGrpSpPr/>
          <p:nvPr/>
        </p:nvGrpSpPr>
        <p:grpSpPr>
          <a:xfrm>
            <a:off x="4384135" y="5045149"/>
            <a:ext cx="769393" cy="776728"/>
            <a:chOff x="4229348" y="2140623"/>
            <a:chExt cx="591423" cy="59706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295AEC-DEB1-46B8-1A9C-FF4231427BCD}"/>
                </a:ext>
              </a:extLst>
            </p:cNvPr>
            <p:cNvSpPr/>
            <p:nvPr/>
          </p:nvSpPr>
          <p:spPr>
            <a:xfrm>
              <a:off x="4274657" y="2191572"/>
              <a:ext cx="546114" cy="5461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9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EA6FA0-78E0-ABF6-6780-2ED3EC621976}"/>
                </a:ext>
              </a:extLst>
            </p:cNvPr>
            <p:cNvGrpSpPr/>
            <p:nvPr/>
          </p:nvGrpSpPr>
          <p:grpSpPr>
            <a:xfrm>
              <a:off x="4261509" y="2175062"/>
              <a:ext cx="458110" cy="458110"/>
              <a:chOff x="4253450" y="2167003"/>
              <a:chExt cx="474228" cy="47422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84C7FA2-AEA5-E00C-ED91-4DD3FE45FA00}"/>
                  </a:ext>
                </a:extLst>
              </p:cNvPr>
              <p:cNvSpPr/>
              <p:nvPr/>
            </p:nvSpPr>
            <p:spPr>
              <a:xfrm>
                <a:off x="4253450" y="2167003"/>
                <a:ext cx="474228" cy="4742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EE7C242-9E2C-00AD-E1C9-26663CE5D2D2}"/>
                  </a:ext>
                </a:extLst>
              </p:cNvPr>
              <p:cNvSpPr/>
              <p:nvPr/>
            </p:nvSpPr>
            <p:spPr>
              <a:xfrm>
                <a:off x="4289047" y="2202600"/>
                <a:ext cx="403033" cy="4030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1D3B69-3E8E-02C0-2417-CB85E9FBB3A7}"/>
                </a:ext>
              </a:extLst>
            </p:cNvPr>
            <p:cNvSpPr/>
            <p:nvPr/>
          </p:nvSpPr>
          <p:spPr>
            <a:xfrm>
              <a:off x="4229348" y="2140623"/>
              <a:ext cx="522432" cy="522432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964851-8DF6-1BE8-2641-B8FEF806D57A}"/>
              </a:ext>
            </a:extLst>
          </p:cNvPr>
          <p:cNvGrpSpPr/>
          <p:nvPr/>
        </p:nvGrpSpPr>
        <p:grpSpPr>
          <a:xfrm>
            <a:off x="4359109" y="1196474"/>
            <a:ext cx="769393" cy="776728"/>
            <a:chOff x="4229348" y="2140623"/>
            <a:chExt cx="591423" cy="59706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273AF12-9357-B7F4-B27E-99C9119D85E9}"/>
                </a:ext>
              </a:extLst>
            </p:cNvPr>
            <p:cNvSpPr/>
            <p:nvPr/>
          </p:nvSpPr>
          <p:spPr>
            <a:xfrm>
              <a:off x="4274657" y="2191572"/>
              <a:ext cx="546114" cy="5461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9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0A3D4C8-7164-8F8B-2327-8F9A2789F9B6}"/>
                </a:ext>
              </a:extLst>
            </p:cNvPr>
            <p:cNvGrpSpPr/>
            <p:nvPr/>
          </p:nvGrpSpPr>
          <p:grpSpPr>
            <a:xfrm>
              <a:off x="4261509" y="2175062"/>
              <a:ext cx="458110" cy="458110"/>
              <a:chOff x="4253450" y="2167003"/>
              <a:chExt cx="474228" cy="47422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60D98EE-57B5-FFF0-5AD5-58F64C0C0EC9}"/>
                  </a:ext>
                </a:extLst>
              </p:cNvPr>
              <p:cNvSpPr/>
              <p:nvPr/>
            </p:nvSpPr>
            <p:spPr>
              <a:xfrm>
                <a:off x="4253450" y="2167003"/>
                <a:ext cx="474228" cy="4742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D507525-9998-8818-A2BA-6806F8A3B398}"/>
                  </a:ext>
                </a:extLst>
              </p:cNvPr>
              <p:cNvSpPr/>
              <p:nvPr/>
            </p:nvSpPr>
            <p:spPr>
              <a:xfrm>
                <a:off x="4289047" y="2202600"/>
                <a:ext cx="403033" cy="4030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B5ADA7-6589-445C-7E69-9CD482ECE009}"/>
                </a:ext>
              </a:extLst>
            </p:cNvPr>
            <p:cNvSpPr/>
            <p:nvPr/>
          </p:nvSpPr>
          <p:spPr>
            <a:xfrm>
              <a:off x="4229348" y="2140623"/>
              <a:ext cx="522432" cy="522432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D3FD1D-7BA6-C9B9-4769-D46A64686FDD}"/>
              </a:ext>
            </a:extLst>
          </p:cNvPr>
          <p:cNvGrpSpPr/>
          <p:nvPr/>
        </p:nvGrpSpPr>
        <p:grpSpPr>
          <a:xfrm>
            <a:off x="5142988" y="2458786"/>
            <a:ext cx="769393" cy="776728"/>
            <a:chOff x="4229348" y="2140623"/>
            <a:chExt cx="591423" cy="59706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461B59-848B-335F-AD17-CC481527568D}"/>
                </a:ext>
              </a:extLst>
            </p:cNvPr>
            <p:cNvSpPr/>
            <p:nvPr/>
          </p:nvSpPr>
          <p:spPr>
            <a:xfrm>
              <a:off x="4274657" y="2191572"/>
              <a:ext cx="546114" cy="5461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9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06860BD-4014-C7F4-FF6A-8494A8440AB7}"/>
                </a:ext>
              </a:extLst>
            </p:cNvPr>
            <p:cNvGrpSpPr/>
            <p:nvPr/>
          </p:nvGrpSpPr>
          <p:grpSpPr>
            <a:xfrm>
              <a:off x="4261509" y="2175062"/>
              <a:ext cx="458110" cy="458110"/>
              <a:chOff x="4253450" y="2167003"/>
              <a:chExt cx="474228" cy="47422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F25D5E3-7865-6E98-3334-655216B262B1}"/>
                  </a:ext>
                </a:extLst>
              </p:cNvPr>
              <p:cNvSpPr/>
              <p:nvPr/>
            </p:nvSpPr>
            <p:spPr>
              <a:xfrm>
                <a:off x="4253450" y="2167003"/>
                <a:ext cx="474228" cy="4742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FCE9FF6-B8B4-25B2-F9C3-58203262F51E}"/>
                  </a:ext>
                </a:extLst>
              </p:cNvPr>
              <p:cNvSpPr/>
              <p:nvPr/>
            </p:nvSpPr>
            <p:spPr>
              <a:xfrm>
                <a:off x="4289047" y="2202600"/>
                <a:ext cx="403033" cy="4030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D55FB8-B930-A3D0-F498-AE33DBC66CBA}"/>
                </a:ext>
              </a:extLst>
            </p:cNvPr>
            <p:cNvSpPr/>
            <p:nvPr/>
          </p:nvSpPr>
          <p:spPr>
            <a:xfrm>
              <a:off x="4229348" y="2140623"/>
              <a:ext cx="522432" cy="522432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C93FC8-531B-41B8-AF05-E83151EB3338}"/>
              </a:ext>
            </a:extLst>
          </p:cNvPr>
          <p:cNvGrpSpPr/>
          <p:nvPr/>
        </p:nvGrpSpPr>
        <p:grpSpPr>
          <a:xfrm>
            <a:off x="5151926" y="3869117"/>
            <a:ext cx="769393" cy="776728"/>
            <a:chOff x="4229348" y="2140623"/>
            <a:chExt cx="591423" cy="59706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26C6667-34F1-AA55-3DDB-F6B12C5F3F4B}"/>
                </a:ext>
              </a:extLst>
            </p:cNvPr>
            <p:cNvSpPr/>
            <p:nvPr/>
          </p:nvSpPr>
          <p:spPr>
            <a:xfrm>
              <a:off x="4274657" y="2191572"/>
              <a:ext cx="546114" cy="54611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9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FD41334-6A1E-9B6A-9038-DA88CA5060D2}"/>
                </a:ext>
              </a:extLst>
            </p:cNvPr>
            <p:cNvGrpSpPr/>
            <p:nvPr/>
          </p:nvGrpSpPr>
          <p:grpSpPr>
            <a:xfrm>
              <a:off x="4261509" y="2175062"/>
              <a:ext cx="458110" cy="458110"/>
              <a:chOff x="4253450" y="2167003"/>
              <a:chExt cx="474228" cy="47422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4DF8A2-BD13-413C-611F-4FB7AA72F8A0}"/>
                  </a:ext>
                </a:extLst>
              </p:cNvPr>
              <p:cNvSpPr/>
              <p:nvPr/>
            </p:nvSpPr>
            <p:spPr>
              <a:xfrm>
                <a:off x="4253450" y="2167003"/>
                <a:ext cx="474228" cy="47422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B752945-93D3-F49F-D09E-3CCF5EF1FF10}"/>
                  </a:ext>
                </a:extLst>
              </p:cNvPr>
              <p:cNvSpPr/>
              <p:nvPr/>
            </p:nvSpPr>
            <p:spPr>
              <a:xfrm>
                <a:off x="4289047" y="2202600"/>
                <a:ext cx="403033" cy="4030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92922D0-3B7C-60B1-1C61-6C1743062926}"/>
                </a:ext>
              </a:extLst>
            </p:cNvPr>
            <p:cNvSpPr/>
            <p:nvPr/>
          </p:nvSpPr>
          <p:spPr>
            <a:xfrm>
              <a:off x="4229348" y="2140623"/>
              <a:ext cx="522432" cy="522432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DBB16D-7081-2375-E5CA-72B64DC4A5C4}"/>
              </a:ext>
            </a:extLst>
          </p:cNvPr>
          <p:cNvGrpSpPr/>
          <p:nvPr/>
        </p:nvGrpSpPr>
        <p:grpSpPr>
          <a:xfrm>
            <a:off x="2303644" y="1651067"/>
            <a:ext cx="805637" cy="820209"/>
            <a:chOff x="-1301625" y="1189142"/>
            <a:chExt cx="946763" cy="8738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488E0BB-AD5A-AA33-63E6-57A5B0E27B45}"/>
                </a:ext>
              </a:extLst>
            </p:cNvPr>
            <p:cNvSpPr/>
            <p:nvPr/>
          </p:nvSpPr>
          <p:spPr>
            <a:xfrm>
              <a:off x="-1096555" y="1293366"/>
              <a:ext cx="456401" cy="477926"/>
            </a:xfrm>
            <a:custGeom>
              <a:avLst/>
              <a:gdLst>
                <a:gd name="connsiteX0" fmla="*/ 218900 w 438151"/>
                <a:gd name="connsiteY0" fmla="*/ 1 h 458816"/>
                <a:gd name="connsiteX1" fmla="*/ 438151 w 438151"/>
                <a:gd name="connsiteY1" fmla="*/ 218900 h 458816"/>
                <a:gd name="connsiteX2" fmla="*/ 438151 w 438151"/>
                <a:gd name="connsiteY2" fmla="*/ 226796 h 458816"/>
                <a:gd name="connsiteX3" fmla="*/ 422911 w 438151"/>
                <a:gd name="connsiteY3" fmla="*/ 302625 h 458816"/>
                <a:gd name="connsiteX4" fmla="*/ 385287 w 438151"/>
                <a:gd name="connsiteY4" fmla="*/ 364385 h 458816"/>
                <a:gd name="connsiteX5" fmla="*/ 326709 w 438151"/>
                <a:gd name="connsiteY5" fmla="*/ 458816 h 458816"/>
                <a:gd name="connsiteX6" fmla="*/ 111444 w 438151"/>
                <a:gd name="connsiteY6" fmla="*/ 458816 h 458816"/>
                <a:gd name="connsiteX7" fmla="*/ 53141 w 438151"/>
                <a:gd name="connsiteY7" fmla="*/ 364604 h 458816"/>
                <a:gd name="connsiteX8" fmla="*/ 15336 w 438151"/>
                <a:gd name="connsiteY8" fmla="*/ 302691 h 458816"/>
                <a:gd name="connsiteX9" fmla="*/ 1 w 438151"/>
                <a:gd name="connsiteY9" fmla="*/ 226796 h 458816"/>
                <a:gd name="connsiteX10" fmla="*/ 1 w 438151"/>
                <a:gd name="connsiteY10" fmla="*/ 219252 h 458816"/>
                <a:gd name="connsiteX11" fmla="*/ 218900 w 438151"/>
                <a:gd name="connsiteY11" fmla="*/ 1 h 45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151" h="458816">
                  <a:moveTo>
                    <a:pt x="218900" y="1"/>
                  </a:moveTo>
                  <a:cubicBezTo>
                    <a:pt x="339891" y="-96"/>
                    <a:pt x="438054" y="97909"/>
                    <a:pt x="438151" y="218900"/>
                  </a:cubicBezTo>
                  <a:lnTo>
                    <a:pt x="438151" y="226796"/>
                  </a:lnTo>
                  <a:cubicBezTo>
                    <a:pt x="437347" y="252747"/>
                    <a:pt x="432196" y="278379"/>
                    <a:pt x="422911" y="302625"/>
                  </a:cubicBezTo>
                  <a:cubicBezTo>
                    <a:pt x="414147" y="325288"/>
                    <a:pt x="401406" y="346203"/>
                    <a:pt x="385287" y="364385"/>
                  </a:cubicBezTo>
                  <a:cubicBezTo>
                    <a:pt x="362580" y="389188"/>
                    <a:pt x="338929" y="434013"/>
                    <a:pt x="326709" y="458816"/>
                  </a:cubicBezTo>
                  <a:lnTo>
                    <a:pt x="111444" y="458816"/>
                  </a:lnTo>
                  <a:cubicBezTo>
                    <a:pt x="99156" y="433822"/>
                    <a:pt x="75487" y="388902"/>
                    <a:pt x="53141" y="364604"/>
                  </a:cubicBezTo>
                  <a:cubicBezTo>
                    <a:pt x="36948" y="346385"/>
                    <a:pt x="24145" y="325418"/>
                    <a:pt x="15336" y="302691"/>
                  </a:cubicBezTo>
                  <a:cubicBezTo>
                    <a:pt x="6017" y="278428"/>
                    <a:pt x="833" y="252774"/>
                    <a:pt x="1" y="226796"/>
                  </a:cubicBezTo>
                  <a:lnTo>
                    <a:pt x="1" y="219252"/>
                  </a:lnTo>
                  <a:cubicBezTo>
                    <a:pt x="-96" y="98261"/>
                    <a:pt x="97908" y="98"/>
                    <a:pt x="218900" y="1"/>
                  </a:cubicBezTo>
                  <a:close/>
                </a:path>
              </a:pathLst>
            </a:custGeom>
            <a:solidFill>
              <a:srgbClr val="FC713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39EF212-E224-9863-9860-FF19D4720D8F}"/>
                </a:ext>
              </a:extLst>
            </p:cNvPr>
            <p:cNvGrpSpPr/>
            <p:nvPr/>
          </p:nvGrpSpPr>
          <p:grpSpPr>
            <a:xfrm>
              <a:off x="-1301625" y="1189142"/>
              <a:ext cx="946763" cy="873810"/>
              <a:chOff x="-1301625" y="1189142"/>
              <a:chExt cx="946763" cy="873810"/>
            </a:xfrm>
            <a:grp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F6DC37-E15B-A79A-AD3A-AAD94BADA048}"/>
                  </a:ext>
                </a:extLst>
              </p:cNvPr>
              <p:cNvSpPr/>
              <p:nvPr/>
            </p:nvSpPr>
            <p:spPr>
              <a:xfrm>
                <a:off x="-1076557" y="1328416"/>
                <a:ext cx="476250" cy="497062"/>
              </a:xfrm>
              <a:custGeom>
                <a:avLst/>
                <a:gdLst>
                  <a:gd name="connsiteX0" fmla="*/ 362626 w 476250"/>
                  <a:gd name="connsiteY0" fmla="*/ 486994 h 497062"/>
                  <a:gd name="connsiteX1" fmla="*/ 418348 w 476250"/>
                  <a:gd name="connsiteY1" fmla="*/ 396507 h 497062"/>
                  <a:gd name="connsiteX2" fmla="*/ 459686 w 476250"/>
                  <a:gd name="connsiteY2" fmla="*/ 328765 h 497062"/>
                  <a:gd name="connsiteX3" fmla="*/ 476250 w 476250"/>
                  <a:gd name="connsiteY3" fmla="*/ 246316 h 497062"/>
                  <a:gd name="connsiteX4" fmla="*/ 476250 w 476250"/>
                  <a:gd name="connsiteY4" fmla="*/ 238125 h 497062"/>
                  <a:gd name="connsiteX5" fmla="*/ 238125 w 476250"/>
                  <a:gd name="connsiteY5" fmla="*/ 0 h 497062"/>
                  <a:gd name="connsiteX6" fmla="*/ 0 w 476250"/>
                  <a:gd name="connsiteY6" fmla="*/ 238125 h 497062"/>
                  <a:gd name="connsiteX7" fmla="*/ 0 w 476250"/>
                  <a:gd name="connsiteY7" fmla="*/ 246316 h 497062"/>
                  <a:gd name="connsiteX8" fmla="*/ 16573 w 476250"/>
                  <a:gd name="connsiteY8" fmla="*/ 328736 h 497062"/>
                  <a:gd name="connsiteX9" fmla="*/ 57912 w 476250"/>
                  <a:gd name="connsiteY9" fmla="*/ 396478 h 497062"/>
                  <a:gd name="connsiteX10" fmla="*/ 113633 w 476250"/>
                  <a:gd name="connsiteY10" fmla="*/ 486966 h 497062"/>
                  <a:gd name="connsiteX11" fmla="*/ 129931 w 476250"/>
                  <a:gd name="connsiteY11" fmla="*/ 497062 h 497062"/>
                  <a:gd name="connsiteX12" fmla="*/ 346329 w 476250"/>
                  <a:gd name="connsiteY12" fmla="*/ 497062 h 497062"/>
                  <a:gd name="connsiteX13" fmla="*/ 362626 w 476250"/>
                  <a:gd name="connsiteY13" fmla="*/ 486994 h 497062"/>
                  <a:gd name="connsiteX14" fmla="*/ 345758 w 476250"/>
                  <a:gd name="connsiteY14" fmla="*/ 478041 h 497062"/>
                  <a:gd name="connsiteX15" fmla="*/ 130493 w 476250"/>
                  <a:gd name="connsiteY15" fmla="*/ 478041 h 497062"/>
                  <a:gd name="connsiteX16" fmla="*/ 72190 w 476250"/>
                  <a:gd name="connsiteY16" fmla="*/ 383829 h 497062"/>
                  <a:gd name="connsiteX17" fmla="*/ 34385 w 476250"/>
                  <a:gd name="connsiteY17" fmla="*/ 321916 h 497062"/>
                  <a:gd name="connsiteX18" fmla="*/ 19050 w 476250"/>
                  <a:gd name="connsiteY18" fmla="*/ 246021 h 497062"/>
                  <a:gd name="connsiteX19" fmla="*/ 19050 w 476250"/>
                  <a:gd name="connsiteY19" fmla="*/ 238477 h 497062"/>
                  <a:gd name="connsiteX20" fmla="*/ 237949 w 476250"/>
                  <a:gd name="connsiteY20" fmla="*/ 19226 h 497062"/>
                  <a:gd name="connsiteX21" fmla="*/ 457200 w 476250"/>
                  <a:gd name="connsiteY21" fmla="*/ 238125 h 497062"/>
                  <a:gd name="connsiteX22" fmla="*/ 457200 w 476250"/>
                  <a:gd name="connsiteY22" fmla="*/ 246021 h 497062"/>
                  <a:gd name="connsiteX23" fmla="*/ 441960 w 476250"/>
                  <a:gd name="connsiteY23" fmla="*/ 321850 h 497062"/>
                  <a:gd name="connsiteX24" fmla="*/ 404336 w 476250"/>
                  <a:gd name="connsiteY24" fmla="*/ 383610 h 497062"/>
                  <a:gd name="connsiteX25" fmla="*/ 345758 w 476250"/>
                  <a:gd name="connsiteY25" fmla="*/ 478041 h 49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76250" h="497062">
                    <a:moveTo>
                      <a:pt x="362626" y="486994"/>
                    </a:moveTo>
                    <a:cubicBezTo>
                      <a:pt x="372723" y="466411"/>
                      <a:pt x="396535" y="420319"/>
                      <a:pt x="418348" y="396507"/>
                    </a:cubicBezTo>
                    <a:cubicBezTo>
                      <a:pt x="436046" y="376564"/>
                      <a:pt x="450045" y="353624"/>
                      <a:pt x="459686" y="328765"/>
                    </a:cubicBezTo>
                    <a:cubicBezTo>
                      <a:pt x="469792" y="302405"/>
                      <a:pt x="475391" y="274533"/>
                      <a:pt x="476250" y="246316"/>
                    </a:cubicBezTo>
                    <a:lnTo>
                      <a:pt x="476250" y="238125"/>
                    </a:lnTo>
                    <a:cubicBezTo>
                      <a:pt x="476250" y="106612"/>
                      <a:pt x="369638" y="0"/>
                      <a:pt x="238125" y="0"/>
                    </a:cubicBezTo>
                    <a:cubicBezTo>
                      <a:pt x="106612" y="0"/>
                      <a:pt x="0" y="106612"/>
                      <a:pt x="0" y="238125"/>
                    </a:cubicBezTo>
                    <a:lnTo>
                      <a:pt x="0" y="246316"/>
                    </a:lnTo>
                    <a:cubicBezTo>
                      <a:pt x="865" y="274525"/>
                      <a:pt x="6467" y="302386"/>
                      <a:pt x="16573" y="328736"/>
                    </a:cubicBezTo>
                    <a:cubicBezTo>
                      <a:pt x="26215" y="353596"/>
                      <a:pt x="40214" y="376536"/>
                      <a:pt x="57912" y="396478"/>
                    </a:cubicBezTo>
                    <a:cubicBezTo>
                      <a:pt x="79724" y="420205"/>
                      <a:pt x="103537" y="466411"/>
                      <a:pt x="113633" y="486966"/>
                    </a:cubicBezTo>
                    <a:cubicBezTo>
                      <a:pt x="116712" y="493149"/>
                      <a:pt x="123023" y="497059"/>
                      <a:pt x="129931" y="497062"/>
                    </a:cubicBezTo>
                    <a:lnTo>
                      <a:pt x="346329" y="497062"/>
                    </a:lnTo>
                    <a:cubicBezTo>
                      <a:pt x="353230" y="497065"/>
                      <a:pt x="359540" y="493167"/>
                      <a:pt x="362626" y="486994"/>
                    </a:cubicBezTo>
                    <a:close/>
                    <a:moveTo>
                      <a:pt x="345758" y="478041"/>
                    </a:moveTo>
                    <a:lnTo>
                      <a:pt x="130493" y="478041"/>
                    </a:lnTo>
                    <a:cubicBezTo>
                      <a:pt x="118205" y="453047"/>
                      <a:pt x="94536" y="408127"/>
                      <a:pt x="72190" y="383829"/>
                    </a:cubicBezTo>
                    <a:cubicBezTo>
                      <a:pt x="55997" y="365610"/>
                      <a:pt x="43194" y="344643"/>
                      <a:pt x="34385" y="321916"/>
                    </a:cubicBezTo>
                    <a:cubicBezTo>
                      <a:pt x="25066" y="297653"/>
                      <a:pt x="19882" y="271999"/>
                      <a:pt x="19050" y="246021"/>
                    </a:cubicBezTo>
                    <a:lnTo>
                      <a:pt x="19050" y="238477"/>
                    </a:lnTo>
                    <a:cubicBezTo>
                      <a:pt x="18953" y="117486"/>
                      <a:pt x="116957" y="19323"/>
                      <a:pt x="237949" y="19226"/>
                    </a:cubicBezTo>
                    <a:cubicBezTo>
                      <a:pt x="358940" y="19129"/>
                      <a:pt x="457103" y="117134"/>
                      <a:pt x="457200" y="238125"/>
                    </a:cubicBezTo>
                    <a:lnTo>
                      <a:pt x="457200" y="246021"/>
                    </a:lnTo>
                    <a:cubicBezTo>
                      <a:pt x="456396" y="271972"/>
                      <a:pt x="451245" y="297604"/>
                      <a:pt x="441960" y="321850"/>
                    </a:cubicBezTo>
                    <a:cubicBezTo>
                      <a:pt x="433196" y="344513"/>
                      <a:pt x="420455" y="365428"/>
                      <a:pt x="404336" y="383610"/>
                    </a:cubicBezTo>
                    <a:cubicBezTo>
                      <a:pt x="381629" y="408413"/>
                      <a:pt x="357978" y="453238"/>
                      <a:pt x="345758" y="4780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24C504-270C-7F66-465E-7A471CA1F69D}"/>
                  </a:ext>
                </a:extLst>
              </p:cNvPr>
              <p:cNvSpPr/>
              <p:nvPr/>
            </p:nvSpPr>
            <p:spPr>
              <a:xfrm>
                <a:off x="-952732" y="1883200"/>
                <a:ext cx="228600" cy="19050"/>
              </a:xfrm>
              <a:custGeom>
                <a:avLst/>
                <a:gdLst>
                  <a:gd name="connsiteX0" fmla="*/ 228600 w 228600"/>
                  <a:gd name="connsiteY0" fmla="*/ 9525 h 19050"/>
                  <a:gd name="connsiteX1" fmla="*/ 219075 w 228600"/>
                  <a:gd name="connsiteY1" fmla="*/ 0 h 19050"/>
                  <a:gd name="connsiteX2" fmla="*/ 9525 w 228600"/>
                  <a:gd name="connsiteY2" fmla="*/ 0 h 19050"/>
                  <a:gd name="connsiteX3" fmla="*/ 0 w 228600"/>
                  <a:gd name="connsiteY3" fmla="*/ 9525 h 19050"/>
                  <a:gd name="connsiteX4" fmla="*/ 9525 w 228600"/>
                  <a:gd name="connsiteY4" fmla="*/ 19050 h 19050"/>
                  <a:gd name="connsiteX5" fmla="*/ 219075 w 228600"/>
                  <a:gd name="connsiteY5" fmla="*/ 19050 h 19050"/>
                  <a:gd name="connsiteX6" fmla="*/ 228600 w 228600"/>
                  <a:gd name="connsiteY6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19050">
                    <a:moveTo>
                      <a:pt x="228600" y="9525"/>
                    </a:moveTo>
                    <a:cubicBezTo>
                      <a:pt x="228600" y="4264"/>
                      <a:pt x="224336" y="0"/>
                      <a:pt x="219075" y="0"/>
                    </a:cubicBez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cubicBezTo>
                      <a:pt x="0" y="14786"/>
                      <a:pt x="4264" y="19050"/>
                      <a:pt x="9525" y="19050"/>
                    </a:cubicBezTo>
                    <a:lnTo>
                      <a:pt x="219075" y="19050"/>
                    </a:lnTo>
                    <a:cubicBezTo>
                      <a:pt x="224336" y="19050"/>
                      <a:pt x="228600" y="14786"/>
                      <a:pt x="228600" y="9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D3DEAF8-7913-9553-C57F-5946F9C77A15}"/>
                  </a:ext>
                </a:extLst>
              </p:cNvPr>
              <p:cNvSpPr/>
              <p:nvPr/>
            </p:nvSpPr>
            <p:spPr>
              <a:xfrm>
                <a:off x="-893509" y="1956695"/>
                <a:ext cx="110096" cy="61149"/>
              </a:xfrm>
              <a:custGeom>
                <a:avLst/>
                <a:gdLst>
                  <a:gd name="connsiteX0" fmla="*/ 9557 w 110096"/>
                  <a:gd name="connsiteY0" fmla="*/ 0 h 61149"/>
                  <a:gd name="connsiteX1" fmla="*/ 0 w 110096"/>
                  <a:gd name="connsiteY1" fmla="*/ 9493 h 61149"/>
                  <a:gd name="connsiteX2" fmla="*/ 32 w 110096"/>
                  <a:gd name="connsiteY2" fmla="*/ 10306 h 61149"/>
                  <a:gd name="connsiteX3" fmla="*/ 59396 w 110096"/>
                  <a:gd name="connsiteY3" fmla="*/ 60975 h 61149"/>
                  <a:gd name="connsiteX4" fmla="*/ 110065 w 110096"/>
                  <a:gd name="connsiteY4" fmla="*/ 10306 h 61149"/>
                  <a:gd name="connsiteX5" fmla="*/ 101333 w 110096"/>
                  <a:gd name="connsiteY5" fmla="*/ 50 h 61149"/>
                  <a:gd name="connsiteX6" fmla="*/ 100540 w 110096"/>
                  <a:gd name="connsiteY6" fmla="*/ 19 h 61149"/>
                  <a:gd name="connsiteX7" fmla="*/ 55135 w 110096"/>
                  <a:gd name="connsiteY7" fmla="*/ 42072 h 61149"/>
                  <a:gd name="connsiteX8" fmla="*/ 21464 w 110096"/>
                  <a:gd name="connsiteY8" fmla="*/ 19050 h 61149"/>
                  <a:gd name="connsiteX9" fmla="*/ 88720 w 110096"/>
                  <a:gd name="connsiteY9" fmla="*/ 19050 h 61149"/>
                  <a:gd name="connsiteX10" fmla="*/ 55135 w 110096"/>
                  <a:gd name="connsiteY10" fmla="*/ 42072 h 6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096" h="61149">
                    <a:moveTo>
                      <a:pt x="9557" y="0"/>
                    </a:moveTo>
                    <a:cubicBezTo>
                      <a:pt x="4297" y="-18"/>
                      <a:pt x="18" y="4232"/>
                      <a:pt x="0" y="9493"/>
                    </a:cubicBezTo>
                    <a:cubicBezTo>
                      <a:pt x="-1" y="9764"/>
                      <a:pt x="11" y="10036"/>
                      <a:pt x="32" y="10306"/>
                    </a:cubicBezTo>
                    <a:cubicBezTo>
                      <a:pt x="2433" y="40691"/>
                      <a:pt x="29011" y="63377"/>
                      <a:pt x="59396" y="60975"/>
                    </a:cubicBezTo>
                    <a:cubicBezTo>
                      <a:pt x="86445" y="58839"/>
                      <a:pt x="107928" y="37355"/>
                      <a:pt x="110065" y="10306"/>
                    </a:cubicBezTo>
                    <a:cubicBezTo>
                      <a:pt x="110486" y="5063"/>
                      <a:pt x="106576" y="471"/>
                      <a:pt x="101333" y="50"/>
                    </a:cubicBezTo>
                    <a:cubicBezTo>
                      <a:pt x="101069" y="29"/>
                      <a:pt x="100805" y="18"/>
                      <a:pt x="100540" y="19"/>
                    </a:cubicBezTo>
                    <a:close/>
                    <a:moveTo>
                      <a:pt x="55135" y="42072"/>
                    </a:moveTo>
                    <a:cubicBezTo>
                      <a:pt x="40270" y="41970"/>
                      <a:pt x="26952" y="32864"/>
                      <a:pt x="21464" y="19050"/>
                    </a:cubicBezTo>
                    <a:lnTo>
                      <a:pt x="88720" y="19050"/>
                    </a:lnTo>
                    <a:cubicBezTo>
                      <a:pt x="83262" y="32851"/>
                      <a:pt x="69975" y="41959"/>
                      <a:pt x="55135" y="420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D4737ED-689F-6F47-5B42-2A93111D5465}"/>
                  </a:ext>
                </a:extLst>
              </p:cNvPr>
              <p:cNvSpPr/>
              <p:nvPr/>
            </p:nvSpPr>
            <p:spPr>
              <a:xfrm>
                <a:off x="-847957" y="1189142"/>
                <a:ext cx="19050" cy="104775"/>
              </a:xfrm>
              <a:custGeom>
                <a:avLst/>
                <a:gdLst>
                  <a:gd name="connsiteX0" fmla="*/ 0 w 19050"/>
                  <a:gd name="connsiteY0" fmla="*/ 9525 h 104775"/>
                  <a:gd name="connsiteX1" fmla="*/ 0 w 19050"/>
                  <a:gd name="connsiteY1" fmla="*/ 95250 h 104775"/>
                  <a:gd name="connsiteX2" fmla="*/ 9525 w 19050"/>
                  <a:gd name="connsiteY2" fmla="*/ 104775 h 104775"/>
                  <a:gd name="connsiteX3" fmla="*/ 19050 w 19050"/>
                  <a:gd name="connsiteY3" fmla="*/ 95250 h 104775"/>
                  <a:gd name="connsiteX4" fmla="*/ 19050 w 19050"/>
                  <a:gd name="connsiteY4" fmla="*/ 9525 h 104775"/>
                  <a:gd name="connsiteX5" fmla="*/ 9525 w 19050"/>
                  <a:gd name="connsiteY5" fmla="*/ 0 h 104775"/>
                  <a:gd name="connsiteX6" fmla="*/ 0 w 19050"/>
                  <a:gd name="connsiteY6" fmla="*/ 952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104775">
                    <a:moveTo>
                      <a:pt x="0" y="9525"/>
                    </a:moveTo>
                    <a:lnTo>
                      <a:pt x="0" y="95250"/>
                    </a:lnTo>
                    <a:cubicBezTo>
                      <a:pt x="0" y="100511"/>
                      <a:pt x="4264" y="104775"/>
                      <a:pt x="9525" y="104775"/>
                    </a:cubicBezTo>
                    <a:cubicBezTo>
                      <a:pt x="14786" y="104775"/>
                      <a:pt x="19050" y="100511"/>
                      <a:pt x="19050" y="95250"/>
                    </a:cubicBezTo>
                    <a:lnTo>
                      <a:pt x="19050" y="9525"/>
                    </a:lnTo>
                    <a:cubicBezTo>
                      <a:pt x="19050" y="4265"/>
                      <a:pt x="14786" y="0"/>
                      <a:pt x="9525" y="0"/>
                    </a:cubicBezTo>
                    <a:cubicBezTo>
                      <a:pt x="4264" y="0"/>
                      <a:pt x="0" y="4265"/>
                      <a:pt x="0" y="9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3595394-9517-1546-D4EF-D2340B063636}"/>
                  </a:ext>
                </a:extLst>
              </p:cNvPr>
              <p:cNvSpPr/>
              <p:nvPr/>
            </p:nvSpPr>
            <p:spPr>
              <a:xfrm>
                <a:off x="-1219432" y="1560617"/>
                <a:ext cx="104775" cy="19050"/>
              </a:xfrm>
              <a:custGeom>
                <a:avLst/>
                <a:gdLst>
                  <a:gd name="connsiteX0" fmla="*/ 104775 w 104775"/>
                  <a:gd name="connsiteY0" fmla="*/ 9525 h 19050"/>
                  <a:gd name="connsiteX1" fmla="*/ 95250 w 104775"/>
                  <a:gd name="connsiteY1" fmla="*/ 0 h 19050"/>
                  <a:gd name="connsiteX2" fmla="*/ 9525 w 104775"/>
                  <a:gd name="connsiteY2" fmla="*/ 0 h 19050"/>
                  <a:gd name="connsiteX3" fmla="*/ 0 w 104775"/>
                  <a:gd name="connsiteY3" fmla="*/ 9525 h 19050"/>
                  <a:gd name="connsiteX4" fmla="*/ 9525 w 104775"/>
                  <a:gd name="connsiteY4" fmla="*/ 19050 h 19050"/>
                  <a:gd name="connsiteX5" fmla="*/ 95250 w 104775"/>
                  <a:gd name="connsiteY5" fmla="*/ 19050 h 19050"/>
                  <a:gd name="connsiteX6" fmla="*/ 104775 w 104775"/>
                  <a:gd name="connsiteY6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19050">
                    <a:moveTo>
                      <a:pt x="104775" y="9525"/>
                    </a:moveTo>
                    <a:cubicBezTo>
                      <a:pt x="104775" y="4264"/>
                      <a:pt x="100511" y="0"/>
                      <a:pt x="95250" y="0"/>
                    </a:cubicBez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cubicBezTo>
                      <a:pt x="0" y="14786"/>
                      <a:pt x="4264" y="19050"/>
                      <a:pt x="9525" y="19050"/>
                    </a:cubicBezTo>
                    <a:lnTo>
                      <a:pt x="95250" y="19050"/>
                    </a:lnTo>
                    <a:cubicBezTo>
                      <a:pt x="100511" y="19050"/>
                      <a:pt x="104775" y="14786"/>
                      <a:pt x="104775" y="9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D360118-C001-1712-6A64-5CD58AB42A4B}"/>
                  </a:ext>
                </a:extLst>
              </p:cNvPr>
              <p:cNvSpPr/>
              <p:nvPr/>
            </p:nvSpPr>
            <p:spPr>
              <a:xfrm>
                <a:off x="-562207" y="1560617"/>
                <a:ext cx="104775" cy="19050"/>
              </a:xfrm>
              <a:custGeom>
                <a:avLst/>
                <a:gdLst>
                  <a:gd name="connsiteX0" fmla="*/ 0 w 104775"/>
                  <a:gd name="connsiteY0" fmla="*/ 9525 h 19050"/>
                  <a:gd name="connsiteX1" fmla="*/ 9525 w 104775"/>
                  <a:gd name="connsiteY1" fmla="*/ 19050 h 19050"/>
                  <a:gd name="connsiteX2" fmla="*/ 95250 w 104775"/>
                  <a:gd name="connsiteY2" fmla="*/ 19050 h 19050"/>
                  <a:gd name="connsiteX3" fmla="*/ 104775 w 104775"/>
                  <a:gd name="connsiteY3" fmla="*/ 9525 h 19050"/>
                  <a:gd name="connsiteX4" fmla="*/ 95250 w 104775"/>
                  <a:gd name="connsiteY4" fmla="*/ 0 h 19050"/>
                  <a:gd name="connsiteX5" fmla="*/ 9525 w 104775"/>
                  <a:gd name="connsiteY5" fmla="*/ 0 h 19050"/>
                  <a:gd name="connsiteX6" fmla="*/ 0 w 104775"/>
                  <a:gd name="connsiteY6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19050">
                    <a:moveTo>
                      <a:pt x="0" y="9525"/>
                    </a:moveTo>
                    <a:cubicBezTo>
                      <a:pt x="0" y="14786"/>
                      <a:pt x="4264" y="19050"/>
                      <a:pt x="9525" y="19050"/>
                    </a:cubicBezTo>
                    <a:lnTo>
                      <a:pt x="95250" y="19050"/>
                    </a:lnTo>
                    <a:cubicBezTo>
                      <a:pt x="100511" y="19050"/>
                      <a:pt x="104775" y="14786"/>
                      <a:pt x="104775" y="9525"/>
                    </a:cubicBezTo>
                    <a:cubicBezTo>
                      <a:pt x="104775" y="4264"/>
                      <a:pt x="100511" y="0"/>
                      <a:pt x="95250" y="0"/>
                    </a:cubicBez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D2410F4-68EC-F562-ED60-DBD1BEB8A909}"/>
                  </a:ext>
                </a:extLst>
              </p:cNvPr>
              <p:cNvSpPr/>
              <p:nvPr/>
            </p:nvSpPr>
            <p:spPr>
              <a:xfrm>
                <a:off x="-1110626" y="1297947"/>
                <a:ext cx="79548" cy="79548"/>
              </a:xfrm>
              <a:custGeom>
                <a:avLst/>
                <a:gdLst>
                  <a:gd name="connsiteX0" fmla="*/ 2789 w 79548"/>
                  <a:gd name="connsiteY0" fmla="*/ 2789 h 79548"/>
                  <a:gd name="connsiteX1" fmla="*/ 2789 w 79548"/>
                  <a:gd name="connsiteY1" fmla="*/ 16257 h 79548"/>
                  <a:gd name="connsiteX2" fmla="*/ 63406 w 79548"/>
                  <a:gd name="connsiteY2" fmla="*/ 76874 h 79548"/>
                  <a:gd name="connsiteX3" fmla="*/ 76874 w 79548"/>
                  <a:gd name="connsiteY3" fmla="*/ 76640 h 79548"/>
                  <a:gd name="connsiteX4" fmla="*/ 76874 w 79548"/>
                  <a:gd name="connsiteY4" fmla="*/ 63406 h 79548"/>
                  <a:gd name="connsiteX5" fmla="*/ 16257 w 79548"/>
                  <a:gd name="connsiteY5" fmla="*/ 2789 h 79548"/>
                  <a:gd name="connsiteX6" fmla="*/ 2789 w 79548"/>
                  <a:gd name="connsiteY6" fmla="*/ 2789 h 7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48" h="79548">
                    <a:moveTo>
                      <a:pt x="2789" y="2789"/>
                    </a:moveTo>
                    <a:cubicBezTo>
                      <a:pt x="-930" y="6508"/>
                      <a:pt x="-930" y="12538"/>
                      <a:pt x="2789" y="16257"/>
                    </a:cubicBezTo>
                    <a:lnTo>
                      <a:pt x="63406" y="76874"/>
                    </a:lnTo>
                    <a:cubicBezTo>
                      <a:pt x="67190" y="80529"/>
                      <a:pt x="73220" y="80424"/>
                      <a:pt x="76874" y="76640"/>
                    </a:cubicBezTo>
                    <a:cubicBezTo>
                      <a:pt x="80440" y="72949"/>
                      <a:pt x="80440" y="67097"/>
                      <a:pt x="76874" y="63406"/>
                    </a:cubicBezTo>
                    <a:lnTo>
                      <a:pt x="16257" y="2789"/>
                    </a:lnTo>
                    <a:cubicBezTo>
                      <a:pt x="12538" y="-930"/>
                      <a:pt x="6508" y="-930"/>
                      <a:pt x="2789" y="2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8A67D9C-F37E-8A4D-9CD0-325459A71AD3}"/>
                  </a:ext>
                </a:extLst>
              </p:cNvPr>
              <p:cNvSpPr/>
              <p:nvPr/>
            </p:nvSpPr>
            <p:spPr>
              <a:xfrm>
                <a:off x="-646020" y="1762553"/>
                <a:ext cx="79667" cy="79667"/>
              </a:xfrm>
              <a:custGeom>
                <a:avLst/>
                <a:gdLst>
                  <a:gd name="connsiteX0" fmla="*/ 63525 w 79667"/>
                  <a:gd name="connsiteY0" fmla="*/ 76994 h 79667"/>
                  <a:gd name="connsiteX1" fmla="*/ 76994 w 79667"/>
                  <a:gd name="connsiteY1" fmla="*/ 76759 h 79667"/>
                  <a:gd name="connsiteX2" fmla="*/ 76994 w 79667"/>
                  <a:gd name="connsiteY2" fmla="*/ 63525 h 79667"/>
                  <a:gd name="connsiteX3" fmla="*/ 16377 w 79667"/>
                  <a:gd name="connsiteY3" fmla="*/ 2908 h 79667"/>
                  <a:gd name="connsiteX4" fmla="*/ 2908 w 79667"/>
                  <a:gd name="connsiteY4" fmla="*/ 2674 h 79667"/>
                  <a:gd name="connsiteX5" fmla="*/ 2674 w 79667"/>
                  <a:gd name="connsiteY5" fmla="*/ 16142 h 79667"/>
                  <a:gd name="connsiteX6" fmla="*/ 2908 w 79667"/>
                  <a:gd name="connsiteY6" fmla="*/ 16377 h 7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667" h="79667">
                    <a:moveTo>
                      <a:pt x="63525" y="76994"/>
                    </a:moveTo>
                    <a:cubicBezTo>
                      <a:pt x="67310" y="80648"/>
                      <a:pt x="73339" y="80544"/>
                      <a:pt x="76994" y="76759"/>
                    </a:cubicBezTo>
                    <a:cubicBezTo>
                      <a:pt x="80559" y="73068"/>
                      <a:pt x="80559" y="67216"/>
                      <a:pt x="76994" y="63525"/>
                    </a:cubicBezTo>
                    <a:lnTo>
                      <a:pt x="16377" y="2908"/>
                    </a:lnTo>
                    <a:cubicBezTo>
                      <a:pt x="12722" y="-876"/>
                      <a:pt x="6692" y="-981"/>
                      <a:pt x="2908" y="2674"/>
                    </a:cubicBezTo>
                    <a:cubicBezTo>
                      <a:pt x="-876" y="6329"/>
                      <a:pt x="-981" y="12359"/>
                      <a:pt x="2674" y="16142"/>
                    </a:cubicBezTo>
                    <a:cubicBezTo>
                      <a:pt x="2751" y="16222"/>
                      <a:pt x="2829" y="16299"/>
                      <a:pt x="2908" y="163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FE79FD4-55A2-33EE-B6E3-177309ED6D7B}"/>
                  </a:ext>
                </a:extLst>
              </p:cNvPr>
              <p:cNvSpPr/>
              <p:nvPr/>
            </p:nvSpPr>
            <p:spPr>
              <a:xfrm>
                <a:off x="-646020" y="1297947"/>
                <a:ext cx="79782" cy="79782"/>
              </a:xfrm>
              <a:custGeom>
                <a:avLst/>
                <a:gdLst>
                  <a:gd name="connsiteX0" fmla="*/ 76994 w 79782"/>
                  <a:gd name="connsiteY0" fmla="*/ 2789 h 79782"/>
                  <a:gd name="connsiteX1" fmla="*/ 63525 w 79782"/>
                  <a:gd name="connsiteY1" fmla="*/ 2789 h 79782"/>
                  <a:gd name="connsiteX2" fmla="*/ 2908 w 79782"/>
                  <a:gd name="connsiteY2" fmla="*/ 63406 h 79782"/>
                  <a:gd name="connsiteX3" fmla="*/ 2674 w 79782"/>
                  <a:gd name="connsiteY3" fmla="*/ 76874 h 79782"/>
                  <a:gd name="connsiteX4" fmla="*/ 16142 w 79782"/>
                  <a:gd name="connsiteY4" fmla="*/ 77109 h 79782"/>
                  <a:gd name="connsiteX5" fmla="*/ 16377 w 79782"/>
                  <a:gd name="connsiteY5" fmla="*/ 76874 h 79782"/>
                  <a:gd name="connsiteX6" fmla="*/ 76994 w 79782"/>
                  <a:gd name="connsiteY6" fmla="*/ 16257 h 79782"/>
                  <a:gd name="connsiteX7" fmla="*/ 76994 w 79782"/>
                  <a:gd name="connsiteY7" fmla="*/ 2789 h 7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782" h="79782">
                    <a:moveTo>
                      <a:pt x="76994" y="2789"/>
                    </a:moveTo>
                    <a:cubicBezTo>
                      <a:pt x="73274" y="-930"/>
                      <a:pt x="67245" y="-930"/>
                      <a:pt x="63525" y="2789"/>
                    </a:cubicBezTo>
                    <a:lnTo>
                      <a:pt x="2908" y="63406"/>
                    </a:lnTo>
                    <a:cubicBezTo>
                      <a:pt x="-876" y="67061"/>
                      <a:pt x="-981" y="73090"/>
                      <a:pt x="2674" y="76874"/>
                    </a:cubicBezTo>
                    <a:cubicBezTo>
                      <a:pt x="6329" y="80659"/>
                      <a:pt x="12359" y="80763"/>
                      <a:pt x="16142" y="77109"/>
                    </a:cubicBezTo>
                    <a:cubicBezTo>
                      <a:pt x="16222" y="77032"/>
                      <a:pt x="16299" y="76953"/>
                      <a:pt x="16377" y="76874"/>
                    </a:cubicBezTo>
                    <a:lnTo>
                      <a:pt x="76994" y="16257"/>
                    </a:lnTo>
                    <a:cubicBezTo>
                      <a:pt x="80712" y="12538"/>
                      <a:pt x="80712" y="6508"/>
                      <a:pt x="76994" y="27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A29470F-C2D4-5216-776F-37E23037E8FC}"/>
                  </a:ext>
                </a:extLst>
              </p:cNvPr>
              <p:cNvSpPr/>
              <p:nvPr/>
            </p:nvSpPr>
            <p:spPr>
              <a:xfrm>
                <a:off x="-1110626" y="1762553"/>
                <a:ext cx="79782" cy="79784"/>
              </a:xfrm>
              <a:custGeom>
                <a:avLst/>
                <a:gdLst>
                  <a:gd name="connsiteX0" fmla="*/ 9523 w 79782"/>
                  <a:gd name="connsiteY0" fmla="*/ 79785 h 79784"/>
                  <a:gd name="connsiteX1" fmla="*/ 16257 w 79782"/>
                  <a:gd name="connsiteY1" fmla="*/ 76994 h 79784"/>
                  <a:gd name="connsiteX2" fmla="*/ 76874 w 79782"/>
                  <a:gd name="connsiteY2" fmla="*/ 16377 h 79784"/>
                  <a:gd name="connsiteX3" fmla="*/ 77109 w 79782"/>
                  <a:gd name="connsiteY3" fmla="*/ 2908 h 79784"/>
                  <a:gd name="connsiteX4" fmla="*/ 63640 w 79782"/>
                  <a:gd name="connsiteY4" fmla="*/ 2674 h 79784"/>
                  <a:gd name="connsiteX5" fmla="*/ 63406 w 79782"/>
                  <a:gd name="connsiteY5" fmla="*/ 2908 h 79784"/>
                  <a:gd name="connsiteX6" fmla="*/ 2789 w 79782"/>
                  <a:gd name="connsiteY6" fmla="*/ 63525 h 79784"/>
                  <a:gd name="connsiteX7" fmla="*/ 2791 w 79782"/>
                  <a:gd name="connsiteY7" fmla="*/ 76996 h 79784"/>
                  <a:gd name="connsiteX8" fmla="*/ 9523 w 79782"/>
                  <a:gd name="connsiteY8" fmla="*/ 79785 h 7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82" h="79784">
                    <a:moveTo>
                      <a:pt x="9523" y="79785"/>
                    </a:moveTo>
                    <a:cubicBezTo>
                      <a:pt x="12049" y="79785"/>
                      <a:pt x="14471" y="78780"/>
                      <a:pt x="16257" y="76994"/>
                    </a:cubicBezTo>
                    <a:lnTo>
                      <a:pt x="76874" y="16377"/>
                    </a:lnTo>
                    <a:cubicBezTo>
                      <a:pt x="80659" y="12722"/>
                      <a:pt x="80764" y="6692"/>
                      <a:pt x="77109" y="2908"/>
                    </a:cubicBezTo>
                    <a:cubicBezTo>
                      <a:pt x="73454" y="-876"/>
                      <a:pt x="67424" y="-981"/>
                      <a:pt x="63640" y="2674"/>
                    </a:cubicBezTo>
                    <a:cubicBezTo>
                      <a:pt x="63560" y="2751"/>
                      <a:pt x="63482" y="2829"/>
                      <a:pt x="63406" y="2908"/>
                    </a:cubicBezTo>
                    <a:lnTo>
                      <a:pt x="2789" y="63525"/>
                    </a:lnTo>
                    <a:cubicBezTo>
                      <a:pt x="-930" y="67246"/>
                      <a:pt x="-930" y="73277"/>
                      <a:pt x="2791" y="76996"/>
                    </a:cubicBezTo>
                    <a:cubicBezTo>
                      <a:pt x="4577" y="78781"/>
                      <a:pt x="6998" y="79785"/>
                      <a:pt x="9523" y="797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268DC86-D9A2-D63E-EB0B-F98C90D35E30}"/>
                  </a:ext>
                </a:extLst>
              </p:cNvPr>
              <p:cNvSpPr/>
              <p:nvPr/>
            </p:nvSpPr>
            <p:spPr>
              <a:xfrm>
                <a:off x="-912754" y="1588767"/>
                <a:ext cx="151191" cy="234923"/>
              </a:xfrm>
              <a:custGeom>
                <a:avLst/>
                <a:gdLst>
                  <a:gd name="connsiteX0" fmla="*/ 62008 w 151191"/>
                  <a:gd name="connsiteY0" fmla="*/ 0 h 234923"/>
                  <a:gd name="connsiteX1" fmla="*/ 81058 w 151191"/>
                  <a:gd name="connsiteY1" fmla="*/ 0 h 234923"/>
                  <a:gd name="connsiteX2" fmla="*/ 81058 w 151191"/>
                  <a:gd name="connsiteY2" fmla="*/ 161925 h 234923"/>
                  <a:gd name="connsiteX3" fmla="*/ 137722 w 151191"/>
                  <a:gd name="connsiteY3" fmla="*/ 105289 h 234923"/>
                  <a:gd name="connsiteX4" fmla="*/ 151191 w 151191"/>
                  <a:gd name="connsiteY4" fmla="*/ 118758 h 234923"/>
                  <a:gd name="connsiteX5" fmla="*/ 81058 w 151191"/>
                  <a:gd name="connsiteY5" fmla="*/ 188900 h 234923"/>
                  <a:gd name="connsiteX6" fmla="*/ 81058 w 151191"/>
                  <a:gd name="connsiteY6" fmla="*/ 234923 h 234923"/>
                  <a:gd name="connsiteX7" fmla="*/ 62008 w 151191"/>
                  <a:gd name="connsiteY7" fmla="*/ 234923 h 234923"/>
                  <a:gd name="connsiteX8" fmla="*/ 62008 w 151191"/>
                  <a:gd name="connsiteY8" fmla="*/ 137093 h 234923"/>
                  <a:gd name="connsiteX9" fmla="*/ 0 w 151191"/>
                  <a:gd name="connsiteY9" fmla="*/ 75086 h 234923"/>
                  <a:gd name="connsiteX10" fmla="*/ 13431 w 151191"/>
                  <a:gd name="connsiteY10" fmla="*/ 61579 h 234923"/>
                  <a:gd name="connsiteX11" fmla="*/ 62008 w 151191"/>
                  <a:gd name="connsiteY11" fmla="*/ 110157 h 234923"/>
                  <a:gd name="connsiteX12" fmla="*/ 62008 w 151191"/>
                  <a:gd name="connsiteY12" fmla="*/ 0 h 234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191" h="234923">
                    <a:moveTo>
                      <a:pt x="62008" y="0"/>
                    </a:moveTo>
                    <a:lnTo>
                      <a:pt x="81058" y="0"/>
                    </a:lnTo>
                    <a:lnTo>
                      <a:pt x="81058" y="161925"/>
                    </a:lnTo>
                    <a:lnTo>
                      <a:pt x="137722" y="105289"/>
                    </a:lnTo>
                    <a:lnTo>
                      <a:pt x="151191" y="118758"/>
                    </a:lnTo>
                    <a:lnTo>
                      <a:pt x="81058" y="188900"/>
                    </a:lnTo>
                    <a:lnTo>
                      <a:pt x="81058" y="234923"/>
                    </a:lnTo>
                    <a:lnTo>
                      <a:pt x="62008" y="234923"/>
                    </a:lnTo>
                    <a:lnTo>
                      <a:pt x="62008" y="137093"/>
                    </a:lnTo>
                    <a:lnTo>
                      <a:pt x="0" y="75086"/>
                    </a:lnTo>
                    <a:lnTo>
                      <a:pt x="13431" y="61579"/>
                    </a:lnTo>
                    <a:lnTo>
                      <a:pt x="62008" y="110157"/>
                    </a:lnTo>
                    <a:lnTo>
                      <a:pt x="620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8BDF975-317A-533C-6BDF-31B9898AEFEE}"/>
                  </a:ext>
                </a:extLst>
              </p:cNvPr>
              <p:cNvSpPr/>
              <p:nvPr/>
            </p:nvSpPr>
            <p:spPr>
              <a:xfrm>
                <a:off x="-571265" y="1796193"/>
                <a:ext cx="216403" cy="266759"/>
              </a:xfrm>
              <a:custGeom>
                <a:avLst/>
                <a:gdLst>
                  <a:gd name="connsiteX0" fmla="*/ 141790 w 283576"/>
                  <a:gd name="connsiteY0" fmla="*/ 0 h 349565"/>
                  <a:gd name="connsiteX1" fmla="*/ 237030 w 283576"/>
                  <a:gd name="connsiteY1" fmla="*/ 140228 h 349565"/>
                  <a:gd name="connsiteX2" fmla="*/ 204995 w 283576"/>
                  <a:gd name="connsiteY2" fmla="*/ 136248 h 349565"/>
                  <a:gd name="connsiteX3" fmla="*/ 258480 w 283576"/>
                  <a:gd name="connsiteY3" fmla="*/ 218919 h 349565"/>
                  <a:gd name="connsiteX4" fmla="*/ 215189 w 283576"/>
                  <a:gd name="connsiteY4" fmla="*/ 207359 h 349565"/>
                  <a:gd name="connsiteX5" fmla="*/ 283576 w 283576"/>
                  <a:gd name="connsiteY5" fmla="*/ 314080 h 349565"/>
                  <a:gd name="connsiteX6" fmla="*/ 143697 w 283576"/>
                  <a:gd name="connsiteY6" fmla="*/ 300502 h 349565"/>
                  <a:gd name="connsiteX7" fmla="*/ 143697 w 283576"/>
                  <a:gd name="connsiteY7" fmla="*/ 349565 h 349565"/>
                  <a:gd name="connsiteX8" fmla="*/ 124644 w 283576"/>
                  <a:gd name="connsiteY8" fmla="*/ 349565 h 349565"/>
                  <a:gd name="connsiteX9" fmla="*/ 124644 w 283576"/>
                  <a:gd name="connsiteY9" fmla="*/ 301986 h 349565"/>
                  <a:gd name="connsiteX10" fmla="*/ 0 w 283576"/>
                  <a:gd name="connsiteY10" fmla="*/ 314083 h 349565"/>
                  <a:gd name="connsiteX11" fmla="*/ 68389 w 283576"/>
                  <a:gd name="connsiteY11" fmla="*/ 207359 h 349565"/>
                  <a:gd name="connsiteX12" fmla="*/ 25099 w 283576"/>
                  <a:gd name="connsiteY12" fmla="*/ 218916 h 349565"/>
                  <a:gd name="connsiteX13" fmla="*/ 78584 w 283576"/>
                  <a:gd name="connsiteY13" fmla="*/ 136245 h 349565"/>
                  <a:gd name="connsiteX14" fmla="*/ 46549 w 283576"/>
                  <a:gd name="connsiteY14" fmla="*/ 140225 h 349565"/>
                  <a:gd name="connsiteX15" fmla="*/ 141790 w 283576"/>
                  <a:gd name="connsiteY15" fmla="*/ 0 h 349565"/>
                  <a:gd name="connsiteX16" fmla="*/ 141790 w 283576"/>
                  <a:gd name="connsiteY16" fmla="*/ 33909 h 349565"/>
                  <a:gd name="connsiteX17" fmla="*/ 85932 w 283576"/>
                  <a:gd name="connsiteY17" fmla="*/ 116134 h 349565"/>
                  <a:gd name="connsiteX18" fmla="*/ 116758 w 283576"/>
                  <a:gd name="connsiteY18" fmla="*/ 112306 h 349565"/>
                  <a:gd name="connsiteX19" fmla="*/ 67942 w 283576"/>
                  <a:gd name="connsiteY19" fmla="*/ 187760 h 349565"/>
                  <a:gd name="connsiteX20" fmla="*/ 110933 w 283576"/>
                  <a:gd name="connsiteY20" fmla="*/ 176284 h 349565"/>
                  <a:gd name="connsiteX21" fmla="*/ 37210 w 283576"/>
                  <a:gd name="connsiteY21" fmla="*/ 291328 h 349565"/>
                  <a:gd name="connsiteX22" fmla="*/ 141790 w 283576"/>
                  <a:gd name="connsiteY22" fmla="*/ 281178 h 349565"/>
                  <a:gd name="connsiteX23" fmla="*/ 246365 w 283576"/>
                  <a:gd name="connsiteY23" fmla="*/ 291328 h 349565"/>
                  <a:gd name="connsiteX24" fmla="*/ 172641 w 283576"/>
                  <a:gd name="connsiteY24" fmla="*/ 176284 h 349565"/>
                  <a:gd name="connsiteX25" fmla="*/ 215636 w 283576"/>
                  <a:gd name="connsiteY25" fmla="*/ 187763 h 349565"/>
                  <a:gd name="connsiteX26" fmla="*/ 166820 w 283576"/>
                  <a:gd name="connsiteY26" fmla="*/ 112309 h 349565"/>
                  <a:gd name="connsiteX27" fmla="*/ 197646 w 283576"/>
                  <a:gd name="connsiteY27" fmla="*/ 116136 h 349565"/>
                  <a:gd name="connsiteX28" fmla="*/ 141790 w 283576"/>
                  <a:gd name="connsiteY28" fmla="*/ 33909 h 34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3576" h="349565">
                    <a:moveTo>
                      <a:pt x="141790" y="0"/>
                    </a:moveTo>
                    <a:lnTo>
                      <a:pt x="237030" y="140228"/>
                    </a:lnTo>
                    <a:lnTo>
                      <a:pt x="204995" y="136248"/>
                    </a:lnTo>
                    <a:lnTo>
                      <a:pt x="258480" y="218919"/>
                    </a:lnTo>
                    <a:lnTo>
                      <a:pt x="215189" y="207359"/>
                    </a:lnTo>
                    <a:lnTo>
                      <a:pt x="283576" y="314080"/>
                    </a:lnTo>
                    <a:lnTo>
                      <a:pt x="143697" y="300502"/>
                    </a:lnTo>
                    <a:lnTo>
                      <a:pt x="143697" y="349565"/>
                    </a:lnTo>
                    <a:lnTo>
                      <a:pt x="124644" y="349565"/>
                    </a:lnTo>
                    <a:lnTo>
                      <a:pt x="124644" y="301986"/>
                    </a:lnTo>
                    <a:lnTo>
                      <a:pt x="0" y="314083"/>
                    </a:lnTo>
                    <a:lnTo>
                      <a:pt x="68389" y="207359"/>
                    </a:lnTo>
                    <a:lnTo>
                      <a:pt x="25099" y="218916"/>
                    </a:lnTo>
                    <a:lnTo>
                      <a:pt x="78584" y="136245"/>
                    </a:lnTo>
                    <a:lnTo>
                      <a:pt x="46549" y="140225"/>
                    </a:lnTo>
                    <a:lnTo>
                      <a:pt x="141790" y="0"/>
                    </a:lnTo>
                    <a:close/>
                    <a:moveTo>
                      <a:pt x="141790" y="33909"/>
                    </a:moveTo>
                    <a:lnTo>
                      <a:pt x="85932" y="116134"/>
                    </a:lnTo>
                    <a:lnTo>
                      <a:pt x="116758" y="112306"/>
                    </a:lnTo>
                    <a:lnTo>
                      <a:pt x="67942" y="187760"/>
                    </a:lnTo>
                    <a:lnTo>
                      <a:pt x="110933" y="176284"/>
                    </a:lnTo>
                    <a:lnTo>
                      <a:pt x="37210" y="291328"/>
                    </a:lnTo>
                    <a:lnTo>
                      <a:pt x="141790" y="281178"/>
                    </a:lnTo>
                    <a:lnTo>
                      <a:pt x="246365" y="291328"/>
                    </a:lnTo>
                    <a:lnTo>
                      <a:pt x="172641" y="176284"/>
                    </a:lnTo>
                    <a:lnTo>
                      <a:pt x="215636" y="187763"/>
                    </a:lnTo>
                    <a:lnTo>
                      <a:pt x="166820" y="112309"/>
                    </a:lnTo>
                    <a:lnTo>
                      <a:pt x="197646" y="116136"/>
                    </a:lnTo>
                    <a:lnTo>
                      <a:pt x="141790" y="339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750356D-DA94-9EE4-E2DA-502D12445939}"/>
                  </a:ext>
                </a:extLst>
              </p:cNvPr>
              <p:cNvSpPr/>
              <p:nvPr/>
            </p:nvSpPr>
            <p:spPr>
              <a:xfrm>
                <a:off x="-1301625" y="1869050"/>
                <a:ext cx="149912" cy="184796"/>
              </a:xfrm>
              <a:custGeom>
                <a:avLst/>
                <a:gdLst>
                  <a:gd name="connsiteX0" fmla="*/ 141790 w 283576"/>
                  <a:gd name="connsiteY0" fmla="*/ 0 h 349565"/>
                  <a:gd name="connsiteX1" fmla="*/ 237030 w 283576"/>
                  <a:gd name="connsiteY1" fmla="*/ 140228 h 349565"/>
                  <a:gd name="connsiteX2" fmla="*/ 204995 w 283576"/>
                  <a:gd name="connsiteY2" fmla="*/ 136248 h 349565"/>
                  <a:gd name="connsiteX3" fmla="*/ 258480 w 283576"/>
                  <a:gd name="connsiteY3" fmla="*/ 218919 h 349565"/>
                  <a:gd name="connsiteX4" fmla="*/ 215189 w 283576"/>
                  <a:gd name="connsiteY4" fmla="*/ 207359 h 349565"/>
                  <a:gd name="connsiteX5" fmla="*/ 283576 w 283576"/>
                  <a:gd name="connsiteY5" fmla="*/ 314080 h 349565"/>
                  <a:gd name="connsiteX6" fmla="*/ 143697 w 283576"/>
                  <a:gd name="connsiteY6" fmla="*/ 300502 h 349565"/>
                  <a:gd name="connsiteX7" fmla="*/ 143697 w 283576"/>
                  <a:gd name="connsiteY7" fmla="*/ 349565 h 349565"/>
                  <a:gd name="connsiteX8" fmla="*/ 124644 w 283576"/>
                  <a:gd name="connsiteY8" fmla="*/ 349565 h 349565"/>
                  <a:gd name="connsiteX9" fmla="*/ 124644 w 283576"/>
                  <a:gd name="connsiteY9" fmla="*/ 301986 h 349565"/>
                  <a:gd name="connsiteX10" fmla="*/ 0 w 283576"/>
                  <a:gd name="connsiteY10" fmla="*/ 314083 h 349565"/>
                  <a:gd name="connsiteX11" fmla="*/ 68389 w 283576"/>
                  <a:gd name="connsiteY11" fmla="*/ 207359 h 349565"/>
                  <a:gd name="connsiteX12" fmla="*/ 25099 w 283576"/>
                  <a:gd name="connsiteY12" fmla="*/ 218916 h 349565"/>
                  <a:gd name="connsiteX13" fmla="*/ 78584 w 283576"/>
                  <a:gd name="connsiteY13" fmla="*/ 136245 h 349565"/>
                  <a:gd name="connsiteX14" fmla="*/ 46549 w 283576"/>
                  <a:gd name="connsiteY14" fmla="*/ 140225 h 349565"/>
                  <a:gd name="connsiteX15" fmla="*/ 141790 w 283576"/>
                  <a:gd name="connsiteY15" fmla="*/ 0 h 349565"/>
                  <a:gd name="connsiteX16" fmla="*/ 141790 w 283576"/>
                  <a:gd name="connsiteY16" fmla="*/ 33909 h 349565"/>
                  <a:gd name="connsiteX17" fmla="*/ 85932 w 283576"/>
                  <a:gd name="connsiteY17" fmla="*/ 116134 h 349565"/>
                  <a:gd name="connsiteX18" fmla="*/ 116758 w 283576"/>
                  <a:gd name="connsiteY18" fmla="*/ 112306 h 349565"/>
                  <a:gd name="connsiteX19" fmla="*/ 67942 w 283576"/>
                  <a:gd name="connsiteY19" fmla="*/ 187760 h 349565"/>
                  <a:gd name="connsiteX20" fmla="*/ 110933 w 283576"/>
                  <a:gd name="connsiteY20" fmla="*/ 176284 h 349565"/>
                  <a:gd name="connsiteX21" fmla="*/ 37210 w 283576"/>
                  <a:gd name="connsiteY21" fmla="*/ 291328 h 349565"/>
                  <a:gd name="connsiteX22" fmla="*/ 141790 w 283576"/>
                  <a:gd name="connsiteY22" fmla="*/ 281178 h 349565"/>
                  <a:gd name="connsiteX23" fmla="*/ 246365 w 283576"/>
                  <a:gd name="connsiteY23" fmla="*/ 291328 h 349565"/>
                  <a:gd name="connsiteX24" fmla="*/ 172641 w 283576"/>
                  <a:gd name="connsiteY24" fmla="*/ 176284 h 349565"/>
                  <a:gd name="connsiteX25" fmla="*/ 215636 w 283576"/>
                  <a:gd name="connsiteY25" fmla="*/ 187763 h 349565"/>
                  <a:gd name="connsiteX26" fmla="*/ 166820 w 283576"/>
                  <a:gd name="connsiteY26" fmla="*/ 112309 h 349565"/>
                  <a:gd name="connsiteX27" fmla="*/ 197646 w 283576"/>
                  <a:gd name="connsiteY27" fmla="*/ 116136 h 349565"/>
                  <a:gd name="connsiteX28" fmla="*/ 141790 w 283576"/>
                  <a:gd name="connsiteY28" fmla="*/ 33909 h 34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3576" h="349565">
                    <a:moveTo>
                      <a:pt x="141790" y="0"/>
                    </a:moveTo>
                    <a:lnTo>
                      <a:pt x="237030" y="140228"/>
                    </a:lnTo>
                    <a:lnTo>
                      <a:pt x="204995" y="136248"/>
                    </a:lnTo>
                    <a:lnTo>
                      <a:pt x="258480" y="218919"/>
                    </a:lnTo>
                    <a:lnTo>
                      <a:pt x="215189" y="207359"/>
                    </a:lnTo>
                    <a:lnTo>
                      <a:pt x="283576" y="314080"/>
                    </a:lnTo>
                    <a:lnTo>
                      <a:pt x="143697" y="300502"/>
                    </a:lnTo>
                    <a:lnTo>
                      <a:pt x="143697" y="349565"/>
                    </a:lnTo>
                    <a:lnTo>
                      <a:pt x="124644" y="349565"/>
                    </a:lnTo>
                    <a:lnTo>
                      <a:pt x="124644" y="301986"/>
                    </a:lnTo>
                    <a:lnTo>
                      <a:pt x="0" y="314083"/>
                    </a:lnTo>
                    <a:lnTo>
                      <a:pt x="68389" y="207359"/>
                    </a:lnTo>
                    <a:lnTo>
                      <a:pt x="25099" y="218916"/>
                    </a:lnTo>
                    <a:lnTo>
                      <a:pt x="78584" y="136245"/>
                    </a:lnTo>
                    <a:lnTo>
                      <a:pt x="46549" y="140225"/>
                    </a:lnTo>
                    <a:lnTo>
                      <a:pt x="141790" y="0"/>
                    </a:lnTo>
                    <a:close/>
                    <a:moveTo>
                      <a:pt x="141790" y="33909"/>
                    </a:moveTo>
                    <a:lnTo>
                      <a:pt x="85932" y="116134"/>
                    </a:lnTo>
                    <a:lnTo>
                      <a:pt x="116758" y="112306"/>
                    </a:lnTo>
                    <a:lnTo>
                      <a:pt x="67942" y="187760"/>
                    </a:lnTo>
                    <a:lnTo>
                      <a:pt x="110933" y="176284"/>
                    </a:lnTo>
                    <a:lnTo>
                      <a:pt x="37210" y="291328"/>
                    </a:lnTo>
                    <a:lnTo>
                      <a:pt x="141790" y="281178"/>
                    </a:lnTo>
                    <a:lnTo>
                      <a:pt x="246365" y="291328"/>
                    </a:lnTo>
                    <a:lnTo>
                      <a:pt x="172641" y="176284"/>
                    </a:lnTo>
                    <a:lnTo>
                      <a:pt x="215636" y="187763"/>
                    </a:lnTo>
                    <a:lnTo>
                      <a:pt x="166820" y="112309"/>
                    </a:lnTo>
                    <a:lnTo>
                      <a:pt x="197646" y="116136"/>
                    </a:lnTo>
                    <a:lnTo>
                      <a:pt x="141790" y="339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A391835-F25C-C597-FCAB-CB67A053BFF1}"/>
              </a:ext>
            </a:extLst>
          </p:cNvPr>
          <p:cNvSpPr txBox="1"/>
          <p:nvPr/>
        </p:nvSpPr>
        <p:spPr>
          <a:xfrm>
            <a:off x="1003922" y="2511598"/>
            <a:ext cx="3205948" cy="257609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research aims to develop and implement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deep-learning-based framework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automatic rooftop detection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solar photovoltaic (PV) potential estimation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thereby advancing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SDG 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by promoting access to clean and affordable energy, and supporting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SDG 11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by enabling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sustainable energy planning in urban environments.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ED0D4C1C-BECE-23A7-180E-8C0AEFB2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904" y="738622"/>
            <a:ext cx="2416933" cy="551508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359E14B-E509-5351-BC12-C1B1585F47D5}"/>
              </a:ext>
            </a:extLst>
          </p:cNvPr>
          <p:cNvSpPr txBox="1"/>
          <p:nvPr/>
        </p:nvSpPr>
        <p:spPr>
          <a:xfrm>
            <a:off x="4607475" y="1236861"/>
            <a:ext cx="21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F83B7C-E4FC-CFBB-FB01-96FCCC46BF69}"/>
              </a:ext>
            </a:extLst>
          </p:cNvPr>
          <p:cNvSpPr txBox="1"/>
          <p:nvPr/>
        </p:nvSpPr>
        <p:spPr>
          <a:xfrm>
            <a:off x="5398383" y="2512399"/>
            <a:ext cx="21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DFA5ED-034E-6A62-8454-303F09D9748D}"/>
              </a:ext>
            </a:extLst>
          </p:cNvPr>
          <p:cNvSpPr txBox="1"/>
          <p:nvPr/>
        </p:nvSpPr>
        <p:spPr>
          <a:xfrm>
            <a:off x="5398383" y="3904108"/>
            <a:ext cx="21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488C2AB-493A-B3E0-5AE7-5EDAC2DC48F1}"/>
              </a:ext>
            </a:extLst>
          </p:cNvPr>
          <p:cNvSpPr txBox="1"/>
          <p:nvPr/>
        </p:nvSpPr>
        <p:spPr>
          <a:xfrm>
            <a:off x="4627560" y="5087692"/>
            <a:ext cx="21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7359654-4B11-41C7-444D-8351E1CE6653}"/>
              </a:ext>
            </a:extLst>
          </p:cNvPr>
          <p:cNvSpPr/>
          <p:nvPr/>
        </p:nvSpPr>
        <p:spPr>
          <a:xfrm>
            <a:off x="7086822" y="1091980"/>
            <a:ext cx="4283360" cy="729656"/>
          </a:xfrm>
          <a:custGeom>
            <a:avLst/>
            <a:gdLst>
              <a:gd name="connsiteX0" fmla="*/ 2603155 w 2662876"/>
              <a:gd name="connsiteY0" fmla="*/ 0 h 805968"/>
              <a:gd name="connsiteX1" fmla="*/ 2662876 w 2662876"/>
              <a:gd name="connsiteY1" fmla="*/ 0 h 805968"/>
              <a:gd name="connsiteX2" fmla="*/ 2662876 w 2662876"/>
              <a:gd name="connsiteY2" fmla="*/ 799308 h 805968"/>
              <a:gd name="connsiteX3" fmla="*/ 2603155 w 2662876"/>
              <a:gd name="connsiteY3" fmla="*/ 799308 h 805968"/>
              <a:gd name="connsiteX4" fmla="*/ 2423993 w 2662876"/>
              <a:gd name="connsiteY4" fmla="*/ 0 h 805968"/>
              <a:gd name="connsiteX5" fmla="*/ 2543434 w 2662876"/>
              <a:gd name="connsiteY5" fmla="*/ 0 h 805968"/>
              <a:gd name="connsiteX6" fmla="*/ 2543434 w 2662876"/>
              <a:gd name="connsiteY6" fmla="*/ 799308 h 805968"/>
              <a:gd name="connsiteX7" fmla="*/ 2423993 w 2662876"/>
              <a:gd name="connsiteY7" fmla="*/ 799308 h 805968"/>
              <a:gd name="connsiteX8" fmla="*/ 1724870 w 2662876"/>
              <a:gd name="connsiteY8" fmla="*/ 0 h 805968"/>
              <a:gd name="connsiteX9" fmla="*/ 2364272 w 2662876"/>
              <a:gd name="connsiteY9" fmla="*/ 0 h 805968"/>
              <a:gd name="connsiteX10" fmla="*/ 2364272 w 2662876"/>
              <a:gd name="connsiteY10" fmla="*/ 799308 h 805968"/>
              <a:gd name="connsiteX11" fmla="*/ 2190632 w 2662876"/>
              <a:gd name="connsiteY11" fmla="*/ 799308 h 805968"/>
              <a:gd name="connsiteX12" fmla="*/ 2195211 w 2662876"/>
              <a:gd name="connsiteY12" fmla="*/ 803298 h 805968"/>
              <a:gd name="connsiteX13" fmla="*/ 349636 w 2662876"/>
              <a:gd name="connsiteY13" fmla="*/ 803298 h 805968"/>
              <a:gd name="connsiteX14" fmla="*/ 328076 w 2662876"/>
              <a:gd name="connsiteY14" fmla="*/ 805968 h 805968"/>
              <a:gd name="connsiteX15" fmla="*/ 0 w 2662876"/>
              <a:gd name="connsiteY15" fmla="*/ 402985 h 805968"/>
              <a:gd name="connsiteX16" fmla="*/ 261957 w 2662876"/>
              <a:gd name="connsiteY16" fmla="*/ 8189 h 805968"/>
              <a:gd name="connsiteX17" fmla="*/ 310396 w 2662876"/>
              <a:gd name="connsiteY17" fmla="*/ 2191 h 805968"/>
              <a:gd name="connsiteX18" fmla="*/ 310379 w 2662876"/>
              <a:gd name="connsiteY18" fmla="*/ 1 h 805968"/>
              <a:gd name="connsiteX19" fmla="*/ 328076 w 2662876"/>
              <a:gd name="connsiteY19" fmla="*/ 1 h 805968"/>
              <a:gd name="connsiteX20" fmla="*/ 1724870 w 2662876"/>
              <a:gd name="connsiteY20" fmla="*/ 1 h 80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62876" h="805968">
                <a:moveTo>
                  <a:pt x="2603155" y="0"/>
                </a:moveTo>
                <a:lnTo>
                  <a:pt x="2662876" y="0"/>
                </a:lnTo>
                <a:lnTo>
                  <a:pt x="2662876" y="799308"/>
                </a:lnTo>
                <a:lnTo>
                  <a:pt x="2603155" y="799308"/>
                </a:lnTo>
                <a:close/>
                <a:moveTo>
                  <a:pt x="2423993" y="0"/>
                </a:moveTo>
                <a:lnTo>
                  <a:pt x="2543434" y="0"/>
                </a:lnTo>
                <a:lnTo>
                  <a:pt x="2543434" y="799308"/>
                </a:lnTo>
                <a:lnTo>
                  <a:pt x="2423993" y="799308"/>
                </a:lnTo>
                <a:close/>
                <a:moveTo>
                  <a:pt x="1724870" y="0"/>
                </a:moveTo>
                <a:lnTo>
                  <a:pt x="2364272" y="0"/>
                </a:lnTo>
                <a:lnTo>
                  <a:pt x="2364272" y="799308"/>
                </a:lnTo>
                <a:lnTo>
                  <a:pt x="2190632" y="799308"/>
                </a:lnTo>
                <a:lnTo>
                  <a:pt x="2195211" y="803298"/>
                </a:lnTo>
                <a:lnTo>
                  <a:pt x="349636" y="803298"/>
                </a:lnTo>
                <a:lnTo>
                  <a:pt x="328076" y="805968"/>
                </a:lnTo>
                <a:cubicBezTo>
                  <a:pt x="146885" y="805968"/>
                  <a:pt x="0" y="625546"/>
                  <a:pt x="0" y="402985"/>
                </a:cubicBezTo>
                <a:cubicBezTo>
                  <a:pt x="0" y="208244"/>
                  <a:pt x="112459" y="45765"/>
                  <a:pt x="261957" y="8189"/>
                </a:cubicBezTo>
                <a:lnTo>
                  <a:pt x="310396" y="2191"/>
                </a:lnTo>
                <a:lnTo>
                  <a:pt x="310379" y="1"/>
                </a:lnTo>
                <a:lnTo>
                  <a:pt x="328076" y="1"/>
                </a:lnTo>
                <a:lnTo>
                  <a:pt x="172487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0">
            <a:noFill/>
          </a:ln>
          <a:effectLst>
            <a:outerShdw blurRad="50800" dist="50800" dir="5400000" algn="ctr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Graphic 86" descr="Bullseye">
            <a:extLst>
              <a:ext uri="{FF2B5EF4-FFF2-40B4-BE49-F238E27FC236}">
                <a16:creationId xmlns:a16="http://schemas.microsoft.com/office/drawing/2014/main" id="{A19DF86B-9C1A-550F-58C3-95A051023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6669" y="1058768"/>
            <a:ext cx="776434" cy="77643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8D73D70-6DC2-CC61-809E-B8C2741E665A}"/>
              </a:ext>
            </a:extLst>
          </p:cNvPr>
          <p:cNvSpPr txBox="1"/>
          <p:nvPr/>
        </p:nvSpPr>
        <p:spPr>
          <a:xfrm>
            <a:off x="7877222" y="1193017"/>
            <a:ext cx="27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>
                  <a:outerShdw blurRad="50800" dist="50800" dir="5400000" algn="ctr" rotWithShape="0">
                    <a:srgbClr val="ED7D31">
                      <a:lumMod val="60000"/>
                      <a:lumOff val="40000"/>
                      <a:alpha val="99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>
                <a:outerShdw blurRad="50800" dist="50800" dir="5400000" algn="ctr" rotWithShape="0">
                  <a:srgbClr val="ED7D31">
                    <a:lumMod val="60000"/>
                    <a:lumOff val="40000"/>
                    <a:alpha val="99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23252DC-CEB4-D04C-54C8-B3117CA01367}"/>
              </a:ext>
            </a:extLst>
          </p:cNvPr>
          <p:cNvSpPr/>
          <p:nvPr/>
        </p:nvSpPr>
        <p:spPr>
          <a:xfrm>
            <a:off x="101119" y="6216073"/>
            <a:ext cx="550607" cy="545691"/>
          </a:xfrm>
          <a:prstGeom prst="ellipse">
            <a:avLst/>
          </a:prstGeom>
          <a:solidFill>
            <a:srgbClr val="74350A"/>
          </a:solidFill>
          <a:ln>
            <a:solidFill>
              <a:srgbClr val="7435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100000">
              <a:srgbClr val="FFFFF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B624C-6189-5E4C-2954-2A193FFC261A}"/>
              </a:ext>
            </a:extLst>
          </p:cNvPr>
          <p:cNvSpPr/>
          <p:nvPr/>
        </p:nvSpPr>
        <p:spPr>
          <a:xfrm flipH="1">
            <a:off x="-897743" y="2290916"/>
            <a:ext cx="5573330" cy="5019368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22D1C8-8B62-1F97-F9F5-B4EB16FCE638}"/>
              </a:ext>
            </a:extLst>
          </p:cNvPr>
          <p:cNvSpPr/>
          <p:nvPr/>
        </p:nvSpPr>
        <p:spPr>
          <a:xfrm>
            <a:off x="0" y="83482"/>
            <a:ext cx="3638746" cy="728668"/>
          </a:xfrm>
          <a:custGeom>
            <a:avLst/>
            <a:gdLst>
              <a:gd name="connsiteX0" fmla="*/ 0 w 3549385"/>
              <a:gd name="connsiteY0" fmla="*/ 0 h 700868"/>
              <a:gd name="connsiteX1" fmla="*/ 3108960 w 3549385"/>
              <a:gd name="connsiteY1" fmla="*/ 0 h 700868"/>
              <a:gd name="connsiteX2" fmla="*/ 3108960 w 3549385"/>
              <a:gd name="connsiteY2" fmla="*/ 6062 h 700868"/>
              <a:gd name="connsiteX3" fmla="*/ 3173465 w 3549385"/>
              <a:gd name="connsiteY3" fmla="*/ 0 h 700868"/>
              <a:gd name="connsiteX4" fmla="*/ 3549385 w 3549385"/>
              <a:gd name="connsiteY4" fmla="*/ 350434 h 700868"/>
              <a:gd name="connsiteX5" fmla="*/ 3173465 w 3549385"/>
              <a:gd name="connsiteY5" fmla="*/ 700868 h 700868"/>
              <a:gd name="connsiteX6" fmla="*/ 3108960 w 3549385"/>
              <a:gd name="connsiteY6" fmla="*/ 694806 h 700868"/>
              <a:gd name="connsiteX7" fmla="*/ 3108960 w 3549385"/>
              <a:gd name="connsiteY7" fmla="*/ 700868 h 700868"/>
              <a:gd name="connsiteX8" fmla="*/ 0 w 3549385"/>
              <a:gd name="connsiteY8" fmla="*/ 700868 h 70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9385" h="700868">
                <a:moveTo>
                  <a:pt x="0" y="0"/>
                </a:moveTo>
                <a:lnTo>
                  <a:pt x="3108960" y="0"/>
                </a:lnTo>
                <a:lnTo>
                  <a:pt x="3108960" y="6062"/>
                </a:lnTo>
                <a:lnTo>
                  <a:pt x="3173465" y="0"/>
                </a:lnTo>
                <a:cubicBezTo>
                  <a:pt x="3381080" y="0"/>
                  <a:pt x="3549385" y="156895"/>
                  <a:pt x="3549385" y="350434"/>
                </a:cubicBezTo>
                <a:cubicBezTo>
                  <a:pt x="3549385" y="543973"/>
                  <a:pt x="3381080" y="700868"/>
                  <a:pt x="3173465" y="700868"/>
                </a:cubicBezTo>
                <a:lnTo>
                  <a:pt x="3108960" y="694806"/>
                </a:lnTo>
                <a:lnTo>
                  <a:pt x="3108960" y="700868"/>
                </a:lnTo>
                <a:lnTo>
                  <a:pt x="0" y="70086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tx2">
                <a:lumMod val="75000"/>
                <a:alpha val="9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aphic 25" descr="Earth globe Asia and Australia">
            <a:extLst>
              <a:ext uri="{FF2B5EF4-FFF2-40B4-BE49-F238E27FC236}">
                <a16:creationId xmlns:a16="http://schemas.microsoft.com/office/drawing/2014/main" id="{9B3E40FA-190C-E29F-C19A-756BBAA28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299" y="30172"/>
            <a:ext cx="835289" cy="835289"/>
          </a:xfrm>
          <a:prstGeom prst="rect">
            <a:avLst/>
          </a:prstGeom>
          <a:effectLst>
            <a:outerShdw blurRad="50800" dist="50800" dir="5400000" sx="97000" sy="97000" algn="ctr" rotWithShape="0">
              <a:srgbClr val="6FAC46">
                <a:alpha val="96863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0D4744-8BC5-B8E9-E9F1-2E3AC2B2EE53}"/>
              </a:ext>
            </a:extLst>
          </p:cNvPr>
          <p:cNvSpPr txBox="1"/>
          <p:nvPr/>
        </p:nvSpPr>
        <p:spPr>
          <a:xfrm>
            <a:off x="148419" y="137619"/>
            <a:ext cx="278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STUDY AREA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4C187D-EBAB-ED60-B980-72DCCC48107A}"/>
              </a:ext>
            </a:extLst>
          </p:cNvPr>
          <p:cNvSpPr txBox="1"/>
          <p:nvPr/>
        </p:nvSpPr>
        <p:spPr>
          <a:xfrm>
            <a:off x="56562" y="978527"/>
            <a:ext cx="3638746" cy="5124480"/>
          </a:xfrm>
          <a:prstGeom prst="rect">
            <a:avLst/>
          </a:prstGeom>
          <a:solidFill>
            <a:schemeClr val="accent6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area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BBMP Ward 76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densely built-up urban ward within Bengaluru.</a:t>
            </a:r>
          </a:p>
          <a:p>
            <a:pPr marL="171450" lvl="0" indent="-171450" algn="just">
              <a:buFont typeface="Wingdings" panose="05000000000000000000" pitchFamily="2" charset="2"/>
              <a:buChar char="q"/>
              <a:defRPr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ward has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land use with diverse rooftop patterns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lvl="0" indent="-171450" algn="just">
              <a:buFont typeface="Wingdings" panose="05000000000000000000" pitchFamily="2" charset="2"/>
              <a:buChar char="q"/>
              <a:defRPr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UAV survey generated a high-accuracy ortho-mosaic with 5 cm resolution, enabling precise rooftop and feature extraction.</a:t>
            </a:r>
          </a:p>
          <a:p>
            <a:pPr marL="171450" lvl="0" indent="-171450" algn="just">
              <a:buFont typeface="Wingdings" panose="05000000000000000000" pitchFamily="2" charset="2"/>
              <a:buChar char="q"/>
              <a:defRPr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multispectral bands (RGB)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deep learning–based building detection.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A75A39-09C8-DFBE-19DF-82D9CD44290F}"/>
              </a:ext>
            </a:extLst>
          </p:cNvPr>
          <p:cNvSpPr/>
          <p:nvPr/>
        </p:nvSpPr>
        <p:spPr>
          <a:xfrm>
            <a:off x="101119" y="6216073"/>
            <a:ext cx="550607" cy="545691"/>
          </a:xfrm>
          <a:prstGeom prst="ellipse">
            <a:avLst/>
          </a:prstGeom>
          <a:solidFill>
            <a:srgbClr val="1C482B"/>
          </a:solidFill>
          <a:ln>
            <a:solidFill>
              <a:srgbClr val="1C48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0000">
                      <a:alpha val="8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srgbClr val="000000">
                    <a:alpha val="85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C4D5FB4-0461-FB91-36FD-F846F4F637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41" t="4124" r="2290" b="3780"/>
          <a:stretch>
            <a:fillRect/>
          </a:stretch>
        </p:blipFill>
        <p:spPr>
          <a:xfrm>
            <a:off x="3751869" y="0"/>
            <a:ext cx="844013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D56735-9A14-284F-A125-E6B75B2F3252}"/>
              </a:ext>
            </a:extLst>
          </p:cNvPr>
          <p:cNvSpPr/>
          <p:nvPr/>
        </p:nvSpPr>
        <p:spPr>
          <a:xfrm>
            <a:off x="5065907" y="619777"/>
            <a:ext cx="882076" cy="354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lang="en-IN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225D6-F2F5-F8F7-6A82-8A411294AEC3}"/>
              </a:ext>
            </a:extLst>
          </p:cNvPr>
          <p:cNvSpPr/>
          <p:nvPr/>
        </p:nvSpPr>
        <p:spPr>
          <a:xfrm>
            <a:off x="4853893" y="3626688"/>
            <a:ext cx="1472188" cy="354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BENGALURU</a:t>
            </a:r>
            <a:endParaRPr lang="en-IN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FCBFF1-9996-B482-3CE1-137748EE3CBA}"/>
              </a:ext>
            </a:extLst>
          </p:cNvPr>
          <p:cNvSpPr/>
          <p:nvPr/>
        </p:nvSpPr>
        <p:spPr>
          <a:xfrm>
            <a:off x="7134807" y="566024"/>
            <a:ext cx="2128003" cy="517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BBMP WARD: 76</a:t>
            </a:r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80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1058</Words>
  <Application>Microsoft Office PowerPoint</Application>
  <PresentationFormat>Widescreen</PresentationFormat>
  <Paragraphs>176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Georgia Pro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sampurna saha</dc:creator>
  <cp:lastModifiedBy>sampurna saha</cp:lastModifiedBy>
  <cp:revision>67</cp:revision>
  <dcterms:created xsi:type="dcterms:W3CDTF">2025-08-26T06:08:08Z</dcterms:created>
  <dcterms:modified xsi:type="dcterms:W3CDTF">2025-12-13T15:56:42Z</dcterms:modified>
</cp:coreProperties>
</file>